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4"/>
  </p:sldMasterIdLst>
  <p:notesMasterIdLst>
    <p:notesMasterId r:id="rId14"/>
  </p:notesMasterIdLst>
  <p:handoutMasterIdLst>
    <p:handoutMasterId r:id="rId15"/>
  </p:handoutMasterIdLst>
  <p:sldIdLst>
    <p:sldId id="446" r:id="rId5"/>
    <p:sldId id="770" r:id="rId6"/>
    <p:sldId id="5572" r:id="rId7"/>
    <p:sldId id="5565" r:id="rId8"/>
    <p:sldId id="5568" r:id="rId9"/>
    <p:sldId id="449" r:id="rId10"/>
    <p:sldId id="769" r:id="rId11"/>
    <p:sldId id="5567" r:id="rId12"/>
    <p:sldId id="265" r:id="rId13"/>
  </p:sldIdLst>
  <p:sldSz cx="9144000" cy="5143500" type="screen16x9"/>
  <p:notesSz cx="6858000" cy="9144000"/>
  <p:custDataLst>
    <p:tags r:id="rId16"/>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521415D9-36F7-43E2-AB2F-B90AF26B5E84}">
      <p14:sectionLst xmlns:p14="http://schemas.microsoft.com/office/powerpoint/2010/main">
        <p14:section name="Title" id="{57DC69AD-A26E-47D6-B65E-46E672F711FE}">
          <p14:sldIdLst/>
        </p14:section>
        <p14:section name="Segue" id="{769C1531-1D68-44DE-9081-A6548BE7F9DF}">
          <p14:sldIdLst/>
        </p14:section>
        <p14:section name="Quote slides" id="{6ADCA1DA-4FD2-4119-BAF5-64D136DA2684}">
          <p14:sldIdLst/>
        </p14:section>
        <p14:section name="Text Slides" id="{291AD1F2-09EC-4502-AA26-4C6E419F9E62}">
          <p14:sldIdLst/>
        </p14:section>
        <p14:section name="Charts and Tables" id="{B39E9D49-010E-44C0-9FA7-333FF1AC4CEB}">
          <p14:sldIdLst/>
        </p14:section>
        <p14:section name="Photo Slides" id="{D234F0B1-B17B-478A-B377-718D1A2B486D}">
          <p14:sldIdLst>
            <p14:sldId id="446"/>
            <p14:sldId id="770"/>
            <p14:sldId id="5572"/>
            <p14:sldId id="5565"/>
            <p14:sldId id="5568"/>
            <p14:sldId id="449"/>
            <p14:sldId id="769"/>
            <p14:sldId id="5567"/>
            <p14:sldId id="265"/>
          </p14:sldIdLst>
        </p14:section>
        <p14:section name="Best Practices" id="{B16B0119-F592-42F7-9D01-1C22FDD9DB10}">
          <p14:sldIdLst/>
        </p14:section>
      </p14:sectionLst>
    </p:ext>
    <p:ext uri="{EFAFB233-063F-42B5-8137-9DF3F51BA10A}">
      <p15:sldGuideLst xmlns:p15="http://schemas.microsoft.com/office/powerpoint/2012/main">
        <p15:guide id="1" pos="3144" userDrawn="1">
          <p15:clr>
            <a:srgbClr val="A4A3A4"/>
          </p15:clr>
        </p15:guide>
        <p15:guide id="2" orient="horz" pos="162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tesh Gohil" initials="" lastIdx="31" clrIdx="0"/>
  <p:cmAuthor id="1" name="Kate Ryan" initials="KR" lastIdx="1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669"/>
    <a:srgbClr val="86DBF2"/>
    <a:srgbClr val="049FD9"/>
    <a:srgbClr val="1FAED4"/>
    <a:srgbClr val="72C059"/>
    <a:srgbClr val="B2D171"/>
    <a:srgbClr val="B8E1D0"/>
    <a:srgbClr val="26194B"/>
    <a:srgbClr val="9891A0"/>
    <a:srgbClr val="11307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1C1C32-A519-D3A8-33D8-409B1465E9C8}" v="1" dt="2020-05-19T15:53:15.416"/>
  </p1510:revLst>
</p1510:revInfo>
</file>

<file path=ppt/tableStyles.xml><?xml version="1.0" encoding="utf-8"?>
<a:tblStyleLst xmlns:a="http://schemas.openxmlformats.org/drawingml/2006/main" def="{C083E6E3-FA7D-4D7B-A595-EF9225AFEA8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snapToGrid="0">
      <p:cViewPr varScale="1">
        <p:scale>
          <a:sx n="165" d="100"/>
          <a:sy n="165" d="100"/>
        </p:scale>
        <p:origin x="664" y="184"/>
      </p:cViewPr>
      <p:guideLst>
        <p:guide pos="3144"/>
        <p:guide orient="horz" pos="162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FE48B1C-1E6B-744F-8E6C-3836D33BC0D9}" type="datetimeFigureOut">
              <a:rPr lang="en-US"/>
              <a:pPr>
                <a:defRPr/>
              </a:pPr>
              <a:t>9/22/21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5A8EAB7-F1BA-274C-91A9-46214A29E509}" type="slidenum">
              <a:rPr lang="en-US"/>
              <a:pPr>
                <a:defRPr/>
              </a:pPr>
              <a:t>‹#›</a:t>
            </a:fld>
            <a:endParaRPr lang="en-US"/>
          </a:p>
        </p:txBody>
      </p:sp>
    </p:spTree>
    <p:extLst>
      <p:ext uri="{BB962C8B-B14F-4D97-AF65-F5344CB8AC3E}">
        <p14:creationId xmlns:p14="http://schemas.microsoft.com/office/powerpoint/2010/main" val="333848060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tiff>
</file>

<file path=ppt/media/image2.jpeg>
</file>

<file path=ppt/media/image3.png>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A637A29-4E7E-A24B-BAB1-D48C888F91E4}" type="datetimeFigureOut">
              <a:rPr lang="en-US"/>
              <a:pPr>
                <a:defRPr/>
              </a:pPr>
              <a:t>9/22/21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97A1FA6-25DE-9E4E-A34D-CF67DE7DBDC7}" type="slidenum">
              <a:rPr lang="en-US"/>
              <a:pPr>
                <a:defRPr/>
              </a:pPr>
              <a:t>‹#›</a:t>
            </a:fld>
            <a:endParaRPr lang="en-US"/>
          </a:p>
        </p:txBody>
      </p:sp>
    </p:spTree>
    <p:extLst>
      <p:ext uri="{BB962C8B-B14F-4D97-AF65-F5344CB8AC3E}">
        <p14:creationId xmlns:p14="http://schemas.microsoft.com/office/powerpoint/2010/main" val="3228492595"/>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If your use case applies to </a:t>
            </a:r>
            <a:r>
              <a:rPr lang="en-US" err="1"/>
              <a:t>morer</a:t>
            </a:r>
            <a:r>
              <a:rPr lang="en-US"/>
              <a:t> than one or even all industries please keep all the industries and BOLD the industry where the </a:t>
            </a:r>
            <a:r>
              <a:rPr lang="en-US" err="1"/>
              <a:t>PoV</a:t>
            </a:r>
            <a:r>
              <a:rPr lang="en-US"/>
              <a:t> fits. </a:t>
            </a:r>
          </a:p>
          <a:p>
            <a:endParaRPr lang="en-US"/>
          </a:p>
          <a:p>
            <a:r>
              <a:rPr lang="en-US" sz="1200" b="0" i="0" kern="1200">
                <a:solidFill>
                  <a:schemeClr val="tx1"/>
                </a:solidFill>
                <a:effectLst/>
                <a:latin typeface="+mn-lt"/>
                <a:ea typeface="ＭＳ Ｐゴシック" charset="0"/>
                <a:cs typeface="ＭＳ Ｐゴシック" charset="0"/>
              </a:rPr>
              <a:t>Smart City/Health Care/Industry and Manufacturing/Hospitality/Education/Retail/Utilities/Logistics/Professional Services/Public Sector/Service Provider</a:t>
            </a:r>
          </a:p>
          <a:p>
            <a:endParaRPr lang="en-US" sz="1200" b="0" i="0" kern="1200">
              <a:solidFill>
                <a:schemeClr val="tx1"/>
              </a:solidFill>
              <a:effectLst/>
              <a:latin typeface="+mn-lt"/>
              <a:ea typeface="ＭＳ Ｐゴシック" charset="0"/>
              <a:cs typeface="ＭＳ Ｐゴシック" charset="0"/>
            </a:endParaRPr>
          </a:p>
          <a:p>
            <a:r>
              <a:rPr lang="en-US" sz="1200" b="0" i="0" kern="1200">
                <a:solidFill>
                  <a:schemeClr val="tx1"/>
                </a:solidFill>
                <a:effectLst/>
                <a:latin typeface="+mn-lt"/>
                <a:ea typeface="ＭＳ Ｐゴシック" charset="0"/>
                <a:cs typeface="ＭＳ Ｐゴシック" charset="0"/>
              </a:rPr>
              <a:t>For </a:t>
            </a:r>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applies the same : if there is just one </a:t>
            </a:r>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delete others, and bold the </a:t>
            </a:r>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that </a:t>
            </a:r>
            <a:r>
              <a:rPr lang="en-US" sz="1200" b="0" i="0" kern="1200" err="1">
                <a:solidFill>
                  <a:schemeClr val="tx1"/>
                </a:solidFill>
                <a:effectLst/>
                <a:latin typeface="+mn-lt"/>
                <a:ea typeface="ＭＳ Ｐゴシック" charset="0"/>
                <a:cs typeface="ＭＳ Ｐゴシック" charset="0"/>
              </a:rPr>
              <a:t>PoV</a:t>
            </a:r>
            <a:r>
              <a:rPr lang="en-US" sz="1200" b="0" i="0" kern="1200">
                <a:solidFill>
                  <a:schemeClr val="tx1"/>
                </a:solidFill>
                <a:effectLst/>
                <a:latin typeface="+mn-lt"/>
                <a:ea typeface="ＭＳ Ｐゴシック" charset="0"/>
                <a:cs typeface="ＭＳ Ｐゴシック" charset="0"/>
              </a:rPr>
              <a:t> is about. </a:t>
            </a:r>
          </a:p>
          <a:p>
            <a:endParaRPr lang="en-US" sz="1200" b="0" i="0" kern="1200">
              <a:solidFill>
                <a:schemeClr val="tx1"/>
              </a:solidFill>
              <a:effectLst/>
              <a:latin typeface="+mn-lt"/>
              <a:ea typeface="ＭＳ Ｐゴシック" charset="0"/>
              <a:cs typeface="ＭＳ Ｐゴシック" charset="0"/>
            </a:endParaRPr>
          </a:p>
          <a:p>
            <a:r>
              <a:rPr lang="en-US" sz="1200" b="0" i="0" kern="1200" err="1">
                <a:solidFill>
                  <a:schemeClr val="tx1"/>
                </a:solidFill>
                <a:effectLst/>
                <a:latin typeface="+mn-lt"/>
                <a:ea typeface="ＭＳ Ｐゴシック" charset="0"/>
                <a:cs typeface="ＭＳ Ｐゴシック" charset="0"/>
              </a:rPr>
              <a:t>LoB</a:t>
            </a:r>
            <a:r>
              <a:rPr lang="en-US" sz="1200" b="0" i="0" kern="1200">
                <a:solidFill>
                  <a:schemeClr val="tx1"/>
                </a:solidFill>
                <a:effectLst/>
                <a:latin typeface="+mn-lt"/>
                <a:ea typeface="ＭＳ Ｐゴシック" charset="0"/>
                <a:cs typeface="ＭＳ Ｐゴシック" charset="0"/>
              </a:rPr>
              <a:t> ; Safe and Security/Operations Automation/Human Resources/Operation Analytics</a:t>
            </a:r>
          </a:p>
          <a:p>
            <a:endParaRPr lang="en-US" sz="1200" b="0" i="0" kern="1200">
              <a:solidFill>
                <a:schemeClr val="tx1"/>
              </a:solidFill>
              <a:effectLst/>
              <a:latin typeface="+mn-lt"/>
              <a:ea typeface="ＭＳ Ｐゴシック" charset="0"/>
              <a:cs typeface="ＭＳ Ｐゴシック" charset="0"/>
            </a:endParaRPr>
          </a:p>
          <a:p>
            <a:r>
              <a:rPr lang="en-US" sz="1200" b="0" i="0" kern="1200">
                <a:solidFill>
                  <a:schemeClr val="tx1"/>
                </a:solidFill>
                <a:effectLst/>
                <a:latin typeface="+mn-lt"/>
                <a:ea typeface="ＭＳ Ｐゴシック" charset="0"/>
                <a:cs typeface="ＭＳ Ｐゴシック" charset="0"/>
              </a:rPr>
              <a:t>Please only keep the Architectural Plays that </a:t>
            </a:r>
            <a:r>
              <a:rPr lang="en-US" sz="1200" b="0" i="0" kern="1200" err="1">
                <a:solidFill>
                  <a:schemeClr val="tx1"/>
                </a:solidFill>
                <a:effectLst/>
                <a:latin typeface="+mn-lt"/>
                <a:ea typeface="ＭＳ Ｐゴシック" charset="0"/>
                <a:cs typeface="ＭＳ Ｐゴシック" charset="0"/>
              </a:rPr>
              <a:t>PoV</a:t>
            </a:r>
            <a:r>
              <a:rPr lang="en-US" sz="1200" b="0" i="0" kern="1200">
                <a:solidFill>
                  <a:schemeClr val="tx1"/>
                </a:solidFill>
                <a:effectLst/>
                <a:latin typeface="+mn-lt"/>
                <a:ea typeface="ＭＳ Ｐゴシック" charset="0"/>
                <a:cs typeface="ＭＳ Ｐゴシック" charset="0"/>
              </a:rPr>
              <a:t> is about. </a:t>
            </a:r>
          </a:p>
          <a:p>
            <a:endParaRPr lang="en-US" sz="1200" b="0" i="0" kern="1200">
              <a:solidFill>
                <a:schemeClr val="tx1"/>
              </a:solidFill>
              <a:effectLst/>
              <a:latin typeface="+mn-lt"/>
              <a:ea typeface="ＭＳ Ｐゴシック" charset="0"/>
              <a:cs typeface="ＭＳ Ｐゴシック" charset="0"/>
            </a:endParaRPr>
          </a:p>
          <a:p>
            <a:r>
              <a:rPr lang="en-US" sz="1200" b="0" i="0" kern="1200">
                <a:solidFill>
                  <a:schemeClr val="tx1"/>
                </a:solidFill>
                <a:effectLst/>
                <a:latin typeface="+mn-lt"/>
                <a:ea typeface="ＭＳ Ｐゴシック" charset="0"/>
                <a:cs typeface="ＭＳ Ｐゴシック" charset="0"/>
              </a:rPr>
              <a:t>Architectural Play :  Enterprise / Data Center / Security / Collaboration / Service Provider</a:t>
            </a:r>
          </a:p>
          <a:p>
            <a:endParaRPr lang="en-US" sz="1200" b="0" i="0" kern="1200">
              <a:solidFill>
                <a:schemeClr val="tx1"/>
              </a:solidFill>
              <a:effectLst/>
              <a:latin typeface="+mn-lt"/>
              <a:ea typeface="ＭＳ Ｐゴシック" charset="0"/>
              <a:cs typeface="ＭＳ Ｐゴシック" charset="0"/>
            </a:endParaRPr>
          </a:p>
          <a:p>
            <a:endParaRPr lang="en-US" sz="1200" b="0" i="0" kern="1200">
              <a:solidFill>
                <a:schemeClr val="tx1"/>
              </a:solidFill>
              <a:effectLst/>
              <a:latin typeface="+mn-lt"/>
              <a:ea typeface="ＭＳ Ｐゴシック" charset="0"/>
              <a:cs typeface="ＭＳ Ｐゴシック" charset="0"/>
            </a:endParaRPr>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1</a:t>
            </a:fld>
            <a:endParaRPr lang="en-US"/>
          </a:p>
        </p:txBody>
      </p:sp>
    </p:spTree>
    <p:extLst>
      <p:ext uri="{BB962C8B-B14F-4D97-AF65-F5344CB8AC3E}">
        <p14:creationId xmlns:p14="http://schemas.microsoft.com/office/powerpoint/2010/main" val="520799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Please under Industry Alignment  just types the Industry that </a:t>
            </a:r>
            <a:r>
              <a:rPr lang="en-US" err="1"/>
              <a:t>PoV</a:t>
            </a:r>
            <a:r>
              <a:rPr lang="en-US"/>
              <a:t> was created as well </a:t>
            </a:r>
            <a:r>
              <a:rPr lang="en-US" err="1"/>
              <a:t>LoB</a:t>
            </a:r>
            <a:r>
              <a:rPr lang="en-US"/>
              <a:t> </a:t>
            </a:r>
          </a:p>
          <a:p>
            <a:endParaRPr lang="en-US"/>
          </a:p>
          <a:p>
            <a:r>
              <a:rPr lang="en-US"/>
              <a:t>For the pictures, when you go to the </a:t>
            </a:r>
            <a:r>
              <a:rPr lang="en-US" err="1"/>
              <a:t>bx.cisco.com</a:t>
            </a:r>
            <a:r>
              <a:rPr lang="en-US"/>
              <a:t>  link and select brand categories and the select </a:t>
            </a:r>
            <a:r>
              <a:rPr lang="en-US" err="1"/>
              <a:t>photograpy</a:t>
            </a:r>
            <a:r>
              <a:rPr lang="en-US"/>
              <a:t> you can use the engine text box to look for industry pictures and download it</a:t>
            </a:r>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2</a:t>
            </a:fld>
            <a:endParaRPr lang="en-US"/>
          </a:p>
        </p:txBody>
      </p:sp>
    </p:spTree>
    <p:extLst>
      <p:ext uri="{BB962C8B-B14F-4D97-AF65-F5344CB8AC3E}">
        <p14:creationId xmlns:p14="http://schemas.microsoft.com/office/powerpoint/2010/main" val="3418581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n-US"/>
              <a:t>At the top Select a short name of the </a:t>
            </a:r>
            <a:r>
              <a:rPr lang="en-US" err="1"/>
              <a:t>PoV</a:t>
            </a:r>
            <a:r>
              <a:rPr lang="en-US"/>
              <a:t> naming product or products involved </a:t>
            </a:r>
          </a:p>
          <a:p>
            <a:endParaRPr lang="en-US"/>
          </a:p>
          <a:p>
            <a:r>
              <a:rPr lang="en-US"/>
              <a:t>Insert the logo f the customer when applies (if it is a general use case ignore the insert logo)</a:t>
            </a:r>
          </a:p>
          <a:p>
            <a:endParaRPr lang="en-US"/>
          </a:p>
          <a:p>
            <a:r>
              <a:rPr lang="en-US"/>
              <a:t>For Business Needs/Challenges : </a:t>
            </a:r>
          </a:p>
          <a:p>
            <a:endParaRPr lang="en-US"/>
          </a:p>
          <a:p>
            <a:r>
              <a:rPr lang="en-US"/>
              <a:t>For bullet Need : Write a small sentence that in an objective way to express the problem to solve when you refer to this problem, avoid to use technical words, uses business language as C-Level</a:t>
            </a:r>
          </a:p>
          <a:p>
            <a:r>
              <a:rPr lang="en-US"/>
              <a:t>For bullet Challenge : Write the main challenge and drawback the customer has to solve the problem (also avoid technical words, make a message in C-Level)</a:t>
            </a:r>
          </a:p>
          <a:p>
            <a:endParaRPr lang="en-US"/>
          </a:p>
          <a:p>
            <a:endParaRPr lang="en-US"/>
          </a:p>
          <a:p>
            <a:r>
              <a:rPr lang="en-US"/>
              <a:t>Solution : </a:t>
            </a:r>
          </a:p>
          <a:p>
            <a:endParaRPr lang="en-US"/>
          </a:p>
          <a:p>
            <a:r>
              <a:rPr lang="en-US"/>
              <a:t>Describe in a small sentence what is the solution about to deal with the problem referred, again, please avoid to uses technical words and use C-Level language</a:t>
            </a:r>
          </a:p>
          <a:p>
            <a:endParaRPr lang="en-US"/>
          </a:p>
          <a:p>
            <a:r>
              <a:rPr lang="en-US"/>
              <a:t>Business Outcomes:</a:t>
            </a:r>
          </a:p>
          <a:p>
            <a:endParaRPr lang="en-US"/>
          </a:p>
          <a:p>
            <a:r>
              <a:rPr lang="en-US" sz="1200">
                <a:solidFill>
                  <a:schemeClr val="bg2"/>
                </a:solidFill>
                <a:latin typeface="+mn-lt"/>
              </a:rPr>
              <a:t>Use small paragraph to show the benefits and gains with the solution explained above, please </a:t>
            </a:r>
            <a:r>
              <a:rPr lang="en-US" sz="1200" err="1">
                <a:solidFill>
                  <a:schemeClr val="bg2"/>
                </a:solidFill>
                <a:latin typeface="+mn-lt"/>
              </a:rPr>
              <a:t>avoide</a:t>
            </a:r>
            <a:r>
              <a:rPr lang="en-US" sz="1200">
                <a:solidFill>
                  <a:schemeClr val="bg2"/>
                </a:solidFill>
                <a:latin typeface="+mn-lt"/>
              </a:rPr>
              <a:t> to uses technical words and use C-Level language</a:t>
            </a:r>
          </a:p>
          <a:p>
            <a:endParaRPr lang="en-US" sz="1200">
              <a:solidFill>
                <a:schemeClr val="bg2"/>
              </a:solidFill>
              <a:latin typeface="+mn-lt"/>
            </a:endParaRPr>
          </a:p>
          <a:p>
            <a:endParaRPr lang="en-US"/>
          </a:p>
          <a:p>
            <a:endParaRPr lang="en-US"/>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3</a:t>
            </a:fld>
            <a:endParaRPr lang="en-US"/>
          </a:p>
        </p:txBody>
      </p:sp>
    </p:spTree>
    <p:extLst>
      <p:ext uri="{BB962C8B-B14F-4D97-AF65-F5344CB8AC3E}">
        <p14:creationId xmlns:p14="http://schemas.microsoft.com/office/powerpoint/2010/main" val="8136054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n-US"/>
              <a:t>Use this slide to explain the story around your solution.  It is a prototype in high level point of view. Think about a explanation of your solution to an executive that does not know Cisco and deep dive technology</a:t>
            </a:r>
          </a:p>
          <a:p>
            <a:endParaRPr lang="en-US"/>
          </a:p>
          <a:p>
            <a:r>
              <a:rPr lang="en-US"/>
              <a:t>This slide it is also to share knowledge with a non-technical guy (like BDM or sales  or C-Level) what is the solution about and how will work .  You can do as many steps as you need to describe the main flow of the solution</a:t>
            </a:r>
          </a:p>
          <a:p>
            <a:endParaRPr lang="en-US"/>
          </a:p>
          <a:p>
            <a:r>
              <a:rPr lang="en-US"/>
              <a:t>LINK for Icons </a:t>
            </a:r>
            <a:r>
              <a:rPr lang="en-US">
                <a:hlinkClick r:id="rId3"/>
              </a:rPr>
              <a:t>https://www.flaticon.com/</a:t>
            </a:r>
            <a:endParaRPr lang="en-US"/>
          </a:p>
          <a:p>
            <a:endParaRPr lang="en-US"/>
          </a:p>
          <a:p>
            <a:endParaRPr lang="en-US"/>
          </a:p>
          <a:p>
            <a:endParaRPr lang="en-US"/>
          </a:p>
          <a:p>
            <a:r>
              <a:rPr lang="en-US"/>
              <a:t> </a:t>
            </a:r>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4</a:t>
            </a:fld>
            <a:endParaRPr lang="en-US"/>
          </a:p>
        </p:txBody>
      </p:sp>
    </p:spTree>
    <p:extLst>
      <p:ext uri="{BB962C8B-B14F-4D97-AF65-F5344CB8AC3E}">
        <p14:creationId xmlns:p14="http://schemas.microsoft.com/office/powerpoint/2010/main" val="15775899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n-US"/>
              <a:t>*** From the side to the rest you can use all technical wording and reference from Cisco  APIs, integrations and tools </a:t>
            </a:r>
          </a:p>
          <a:p>
            <a:endParaRPr lang="en-US"/>
          </a:p>
          <a:p>
            <a:r>
              <a:rPr lang="en-US"/>
              <a:t>Please fill the slide thinking about technical people and the scope of this </a:t>
            </a:r>
            <a:r>
              <a:rPr lang="en-US" err="1"/>
              <a:t>PoV</a:t>
            </a:r>
            <a:r>
              <a:rPr lang="en-US"/>
              <a:t> (what it is cover from the solution proposed and if there is a limitation or need a special integration to be </a:t>
            </a:r>
            <a:r>
              <a:rPr lang="en-US" err="1"/>
              <a:t>awared</a:t>
            </a:r>
            <a:endParaRPr lang="en-US"/>
          </a:p>
          <a:p>
            <a:endParaRPr lang="en-US"/>
          </a:p>
          <a:p>
            <a:r>
              <a:rPr lang="en-US"/>
              <a:t>Align the bullet   </a:t>
            </a:r>
          </a:p>
          <a:p>
            <a:endParaRPr lang="en-US"/>
          </a:p>
          <a:p>
            <a:pPr marL="0" marR="0" lvl="0" indent="0" algn="l" defTabSz="457200" rtl="0" eaLnBrk="0" fontAlgn="base" latinLnBrk="0" hangingPunct="0">
              <a:lnSpc>
                <a:spcPct val="100000"/>
              </a:lnSpc>
              <a:spcBef>
                <a:spcPct val="30000"/>
              </a:spcBef>
              <a:spcAft>
                <a:spcPct val="0"/>
              </a:spcAft>
              <a:buClrTx/>
              <a:buSzTx/>
              <a:buFontTx/>
              <a:buNone/>
              <a:tabLst/>
              <a:defRPr/>
            </a:pPr>
            <a:r>
              <a:rPr lang="en-US" sz="1200" b="1" i="1"/>
              <a:t>What are the benefits to the customer?</a:t>
            </a:r>
          </a:p>
          <a:p>
            <a:endParaRPr lang="en-US"/>
          </a:p>
          <a:p>
            <a:r>
              <a:rPr lang="en-US"/>
              <a:t>With the Business Outcomes that you explain in the business case slide. And also you can add technical benefits on this slide or future steps to be added later as following steps</a:t>
            </a:r>
          </a:p>
          <a:p>
            <a:endParaRPr lang="en-US"/>
          </a:p>
          <a:p>
            <a:endParaRPr lang="en-US"/>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5</a:t>
            </a:fld>
            <a:endParaRPr lang="en-US"/>
          </a:p>
        </p:txBody>
      </p:sp>
    </p:spTree>
    <p:extLst>
      <p:ext uri="{BB962C8B-B14F-4D97-AF65-F5344CB8AC3E}">
        <p14:creationId xmlns:p14="http://schemas.microsoft.com/office/powerpoint/2010/main" val="2722583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a:t>
            </a:r>
          </a:p>
          <a:p>
            <a:endParaRPr lang="en-US"/>
          </a:p>
          <a:p>
            <a:r>
              <a:rPr lang="en-US"/>
              <a:t>Describe the High level design and flow for the </a:t>
            </a:r>
            <a:r>
              <a:rPr lang="en-US" err="1"/>
              <a:t>PoV</a:t>
            </a:r>
            <a:r>
              <a:rPr lang="en-US"/>
              <a:t> and mentioned the tools used </a:t>
            </a:r>
          </a:p>
          <a:p>
            <a:endParaRPr lang="en-US"/>
          </a:p>
          <a:p>
            <a:r>
              <a:rPr lang="en-US"/>
              <a:t>Do not forget to add the link to </a:t>
            </a:r>
            <a:r>
              <a:rPr lang="en-US" err="1"/>
              <a:t>github</a:t>
            </a:r>
            <a:r>
              <a:rPr lang="en-US"/>
              <a:t> repository or other </a:t>
            </a:r>
            <a:r>
              <a:rPr lang="en-US" err="1"/>
              <a:t>specifcs</a:t>
            </a:r>
            <a:r>
              <a:rPr lang="en-US"/>
              <a:t> needs </a:t>
            </a:r>
          </a:p>
        </p:txBody>
      </p:sp>
      <p:sp>
        <p:nvSpPr>
          <p:cNvPr id="4" name="Slide Number Placeholder 3"/>
          <p:cNvSpPr>
            <a:spLocks noGrp="1"/>
          </p:cNvSpPr>
          <p:nvPr>
            <p:ph type="sldNum" sz="quarter" idx="5"/>
          </p:nvPr>
        </p:nvSpPr>
        <p:spPr/>
        <p:txBody>
          <a:bodyPr/>
          <a:lstStyle/>
          <a:p>
            <a:pPr>
              <a:defRPr/>
            </a:pPr>
            <a:fld id="{F97A1FA6-25DE-9E4E-A34D-CF67DE7DBDC7}" type="slidenum">
              <a:rPr lang="en-US" smtClean="0"/>
              <a:pPr>
                <a:defRPr/>
              </a:pPr>
              <a:t>6</a:t>
            </a:fld>
            <a:endParaRPr lang="en-US"/>
          </a:p>
        </p:txBody>
      </p:sp>
    </p:spTree>
    <p:extLst>
      <p:ext uri="{BB962C8B-B14F-4D97-AF65-F5344CB8AC3E}">
        <p14:creationId xmlns:p14="http://schemas.microsoft.com/office/powerpoint/2010/main" val="1740444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a:t>Notes : </a:t>
            </a:r>
          </a:p>
          <a:p>
            <a:endParaRPr lang="es-ES"/>
          </a:p>
          <a:p>
            <a:r>
              <a:rPr lang="es-ES" err="1"/>
              <a:t>Some</a:t>
            </a:r>
            <a:r>
              <a:rPr lang="es-ES"/>
              <a:t> of </a:t>
            </a:r>
            <a:r>
              <a:rPr lang="es-ES" err="1"/>
              <a:t>the</a:t>
            </a:r>
            <a:r>
              <a:rPr lang="es-ES"/>
              <a:t> </a:t>
            </a:r>
            <a:r>
              <a:rPr lang="es-ES" err="1"/>
              <a:t>PoVs</a:t>
            </a:r>
            <a:r>
              <a:rPr lang="es-ES"/>
              <a:t> are </a:t>
            </a:r>
            <a:r>
              <a:rPr lang="es-ES" err="1"/>
              <a:t>developed</a:t>
            </a:r>
            <a:r>
              <a:rPr lang="es-ES"/>
              <a:t> </a:t>
            </a:r>
            <a:r>
              <a:rPr lang="es-ES" err="1"/>
              <a:t>either</a:t>
            </a:r>
            <a:r>
              <a:rPr lang="es-ES"/>
              <a:t> </a:t>
            </a:r>
            <a:r>
              <a:rPr lang="es-ES" err="1"/>
              <a:t>Sandboxes</a:t>
            </a:r>
            <a:r>
              <a:rPr lang="es-ES"/>
              <a:t> </a:t>
            </a:r>
            <a:r>
              <a:rPr lang="es-ES" err="1"/>
              <a:t>from</a:t>
            </a:r>
            <a:r>
              <a:rPr lang="es-ES"/>
              <a:t> </a:t>
            </a:r>
            <a:r>
              <a:rPr lang="es-ES" err="1"/>
              <a:t>dcloud</a:t>
            </a:r>
            <a:r>
              <a:rPr lang="es-ES"/>
              <a:t>, </a:t>
            </a:r>
            <a:r>
              <a:rPr lang="es-ES" err="1"/>
              <a:t>devnet</a:t>
            </a:r>
            <a:r>
              <a:rPr lang="es-ES"/>
              <a:t> </a:t>
            </a:r>
            <a:r>
              <a:rPr lang="es-ES" err="1"/>
              <a:t>or</a:t>
            </a:r>
            <a:r>
              <a:rPr lang="es-ES"/>
              <a:t> </a:t>
            </a:r>
            <a:r>
              <a:rPr lang="es-ES" err="1"/>
              <a:t>customer</a:t>
            </a:r>
            <a:r>
              <a:rPr lang="es-ES"/>
              <a:t> </a:t>
            </a:r>
            <a:r>
              <a:rPr lang="es-ES" err="1"/>
              <a:t>premises</a:t>
            </a:r>
            <a:r>
              <a:rPr lang="es-ES"/>
              <a:t> </a:t>
            </a:r>
            <a:r>
              <a:rPr lang="es-ES" err="1"/>
              <a:t>lab</a:t>
            </a:r>
            <a:r>
              <a:rPr lang="es-ES"/>
              <a:t>.</a:t>
            </a:r>
          </a:p>
          <a:p>
            <a:endParaRPr lang="es-ES"/>
          </a:p>
          <a:p>
            <a:r>
              <a:rPr lang="es-ES"/>
              <a:t>In </a:t>
            </a:r>
            <a:r>
              <a:rPr lang="es-ES" err="1"/>
              <a:t>the</a:t>
            </a:r>
            <a:r>
              <a:rPr lang="es-ES"/>
              <a:t> case </a:t>
            </a:r>
            <a:r>
              <a:rPr lang="es-ES" err="1"/>
              <a:t>the</a:t>
            </a:r>
            <a:r>
              <a:rPr lang="es-ES"/>
              <a:t> </a:t>
            </a:r>
            <a:r>
              <a:rPr lang="es-ES" err="1"/>
              <a:t>PoV</a:t>
            </a:r>
            <a:r>
              <a:rPr lang="es-ES"/>
              <a:t> </a:t>
            </a:r>
            <a:r>
              <a:rPr lang="es-ES" err="1"/>
              <a:t>is</a:t>
            </a:r>
            <a:r>
              <a:rPr lang="es-ES"/>
              <a:t> </a:t>
            </a:r>
            <a:r>
              <a:rPr lang="es-ES" err="1"/>
              <a:t>execute</a:t>
            </a:r>
            <a:r>
              <a:rPr lang="es-ES"/>
              <a:t> </a:t>
            </a:r>
            <a:r>
              <a:rPr lang="es-ES" err="1"/>
              <a:t>under</a:t>
            </a:r>
            <a:r>
              <a:rPr lang="es-ES"/>
              <a:t> </a:t>
            </a:r>
            <a:r>
              <a:rPr lang="es-ES" err="1"/>
              <a:t>Customer</a:t>
            </a:r>
            <a:r>
              <a:rPr lang="es-ES"/>
              <a:t> </a:t>
            </a:r>
            <a:r>
              <a:rPr lang="es-ES" err="1"/>
              <a:t>Premises</a:t>
            </a:r>
            <a:r>
              <a:rPr lang="es-ES"/>
              <a:t> </a:t>
            </a:r>
            <a:r>
              <a:rPr lang="es-ES" err="1"/>
              <a:t>Lab</a:t>
            </a:r>
            <a:r>
              <a:rPr lang="es-ES"/>
              <a:t> and </a:t>
            </a:r>
            <a:r>
              <a:rPr lang="es-ES" err="1"/>
              <a:t>would</a:t>
            </a:r>
            <a:r>
              <a:rPr lang="es-ES"/>
              <a:t> be </a:t>
            </a:r>
            <a:r>
              <a:rPr lang="es-ES" err="1"/>
              <a:t>hard</a:t>
            </a:r>
            <a:r>
              <a:rPr lang="es-ES"/>
              <a:t> to </a:t>
            </a:r>
            <a:r>
              <a:rPr lang="es-ES" err="1"/>
              <a:t>replicate</a:t>
            </a:r>
            <a:r>
              <a:rPr lang="es-ES"/>
              <a:t> </a:t>
            </a:r>
            <a:r>
              <a:rPr lang="es-ES" err="1"/>
              <a:t>the</a:t>
            </a:r>
            <a:r>
              <a:rPr lang="es-ES"/>
              <a:t> </a:t>
            </a:r>
            <a:r>
              <a:rPr lang="es-ES" err="1"/>
              <a:t>PoV</a:t>
            </a:r>
            <a:r>
              <a:rPr lang="es-ES"/>
              <a:t>, </a:t>
            </a:r>
            <a:r>
              <a:rPr lang="es-ES" err="1"/>
              <a:t>Please</a:t>
            </a:r>
            <a:r>
              <a:rPr lang="es-ES"/>
              <a:t> record video </a:t>
            </a:r>
            <a:r>
              <a:rPr lang="es-ES" err="1"/>
              <a:t>with</a:t>
            </a:r>
            <a:r>
              <a:rPr lang="es-ES"/>
              <a:t> </a:t>
            </a:r>
            <a:r>
              <a:rPr lang="es-ES" err="1"/>
              <a:t>the</a:t>
            </a:r>
            <a:r>
              <a:rPr lang="es-ES"/>
              <a:t> Demo and </a:t>
            </a:r>
            <a:r>
              <a:rPr lang="es-ES" err="1"/>
              <a:t>add</a:t>
            </a:r>
            <a:r>
              <a:rPr lang="es-ES"/>
              <a:t> </a:t>
            </a:r>
            <a:r>
              <a:rPr lang="es-ES" err="1"/>
              <a:t>the</a:t>
            </a:r>
            <a:r>
              <a:rPr lang="es-ES"/>
              <a:t> link to </a:t>
            </a:r>
            <a:r>
              <a:rPr lang="es-ES" err="1"/>
              <a:t>it</a:t>
            </a:r>
            <a:r>
              <a:rPr lang="es-ES"/>
              <a:t>. </a:t>
            </a:r>
          </a:p>
          <a:p>
            <a:endParaRPr lang="es-ES"/>
          </a:p>
          <a:p>
            <a:endParaRPr lang="en-US"/>
          </a:p>
        </p:txBody>
      </p:sp>
      <p:sp>
        <p:nvSpPr>
          <p:cNvPr id="4" name="Slide Number Placeholder 3"/>
          <p:cNvSpPr>
            <a:spLocks noGrp="1"/>
          </p:cNvSpPr>
          <p:nvPr>
            <p:ph type="sldNum" sz="quarter" idx="10"/>
          </p:nvPr>
        </p:nvSpPr>
        <p:spPr/>
        <p:txBody>
          <a:bodyPr/>
          <a:lstStyle/>
          <a:p>
            <a:fld id="{92F4319B-43DF-CC46-A62B-D2BCEDA96C63}" type="slidenum">
              <a:rPr lang="en-US" smtClean="0"/>
              <a:t>7</a:t>
            </a:fld>
            <a:endParaRPr lang="en-US"/>
          </a:p>
        </p:txBody>
      </p:sp>
    </p:spTree>
    <p:extLst>
      <p:ext uri="{BB962C8B-B14F-4D97-AF65-F5344CB8AC3E}">
        <p14:creationId xmlns:p14="http://schemas.microsoft.com/office/powerpoint/2010/main" val="10484756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Notes : </a:t>
            </a:r>
          </a:p>
          <a:p>
            <a:endParaRPr lang="en-US"/>
          </a:p>
          <a:p>
            <a:r>
              <a:rPr lang="es-ES"/>
              <a:t>Describe </a:t>
            </a:r>
            <a:r>
              <a:rPr lang="es-ES" err="1"/>
              <a:t>all</a:t>
            </a:r>
            <a:r>
              <a:rPr lang="es-ES"/>
              <a:t> </a:t>
            </a:r>
            <a:r>
              <a:rPr lang="es-ES" err="1"/>
              <a:t>the</a:t>
            </a:r>
            <a:r>
              <a:rPr lang="es-ES"/>
              <a:t> </a:t>
            </a:r>
            <a:r>
              <a:rPr lang="es-ES" err="1"/>
              <a:t>tools</a:t>
            </a:r>
            <a:r>
              <a:rPr lang="es-ES"/>
              <a:t>, </a:t>
            </a:r>
          </a:p>
          <a:p>
            <a:endParaRPr lang="es-ES"/>
          </a:p>
          <a:p>
            <a:r>
              <a:rPr lang="es-ES" err="1"/>
              <a:t>If</a:t>
            </a:r>
            <a:r>
              <a:rPr lang="es-ES"/>
              <a:t> </a:t>
            </a:r>
            <a:r>
              <a:rPr lang="es-ES" err="1"/>
              <a:t>there</a:t>
            </a:r>
            <a:r>
              <a:rPr lang="es-ES"/>
              <a:t> </a:t>
            </a:r>
            <a:r>
              <a:rPr lang="es-ES" err="1"/>
              <a:t>is</a:t>
            </a:r>
            <a:r>
              <a:rPr lang="es-ES"/>
              <a:t> a </a:t>
            </a:r>
            <a:r>
              <a:rPr lang="es-ES" err="1"/>
              <a:t>need</a:t>
            </a:r>
            <a:r>
              <a:rPr lang="es-ES"/>
              <a:t> </a:t>
            </a:r>
            <a:r>
              <a:rPr lang="es-ES" err="1"/>
              <a:t>for</a:t>
            </a:r>
            <a:r>
              <a:rPr lang="es-ES"/>
              <a:t> a </a:t>
            </a:r>
            <a:r>
              <a:rPr lang="es-ES" err="1"/>
              <a:t>specific</a:t>
            </a:r>
            <a:r>
              <a:rPr lang="es-ES"/>
              <a:t> </a:t>
            </a:r>
            <a:r>
              <a:rPr lang="es-ES" err="1"/>
              <a:t>licenses</a:t>
            </a:r>
            <a:r>
              <a:rPr lang="es-ES"/>
              <a:t> </a:t>
            </a:r>
            <a:r>
              <a:rPr lang="es-ES" err="1"/>
              <a:t>or</a:t>
            </a:r>
            <a:r>
              <a:rPr lang="es-ES"/>
              <a:t> </a:t>
            </a:r>
            <a:r>
              <a:rPr lang="es-ES" err="1"/>
              <a:t>code</a:t>
            </a:r>
            <a:r>
              <a:rPr lang="es-ES"/>
              <a:t> versión </a:t>
            </a:r>
            <a:r>
              <a:rPr lang="es-ES" err="1"/>
              <a:t>or</a:t>
            </a:r>
            <a:r>
              <a:rPr lang="es-ES"/>
              <a:t> hardware </a:t>
            </a:r>
            <a:r>
              <a:rPr lang="es-ES" err="1"/>
              <a:t>specifications</a:t>
            </a:r>
            <a:r>
              <a:rPr lang="es-ES"/>
              <a:t> </a:t>
            </a:r>
            <a:r>
              <a:rPr lang="es-ES" err="1"/>
              <a:t>mentioned</a:t>
            </a:r>
            <a:r>
              <a:rPr lang="es-ES"/>
              <a:t> </a:t>
            </a:r>
            <a:r>
              <a:rPr lang="es-ES" err="1"/>
              <a:t>here</a:t>
            </a:r>
            <a:r>
              <a:rPr lang="es-ES"/>
              <a:t> </a:t>
            </a:r>
          </a:p>
          <a:p>
            <a:endParaRPr lang="es-ES"/>
          </a:p>
          <a:p>
            <a:endParaRPr lang="ru-RU"/>
          </a:p>
        </p:txBody>
      </p:sp>
      <p:sp>
        <p:nvSpPr>
          <p:cNvPr id="4" name="Slide Number Placeholder 3"/>
          <p:cNvSpPr>
            <a:spLocks noGrp="1"/>
          </p:cNvSpPr>
          <p:nvPr>
            <p:ph type="sldNum" sz="quarter" idx="10"/>
          </p:nvPr>
        </p:nvSpPr>
        <p:spPr/>
        <p:txBody>
          <a:bodyPr/>
          <a:lstStyle/>
          <a:p>
            <a:fld id="{92F4319B-43DF-CC46-A62B-D2BCEDA96C63}" type="slidenum">
              <a:rPr lang="en-US" smtClean="0"/>
              <a:t>8</a:t>
            </a:fld>
            <a:endParaRPr lang="en-US"/>
          </a:p>
        </p:txBody>
      </p:sp>
    </p:spTree>
    <p:extLst>
      <p:ext uri="{BB962C8B-B14F-4D97-AF65-F5344CB8AC3E}">
        <p14:creationId xmlns:p14="http://schemas.microsoft.com/office/powerpoint/2010/main" val="2764166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hasCustomPrompt="1"/>
          </p:nvPr>
        </p:nvSpPr>
        <p:spPr>
          <a:xfrm>
            <a:off x="469496" y="3856736"/>
            <a:ext cx="8296421" cy="288131"/>
          </a:xfrm>
          <a:prstGeom prst="rect">
            <a:avLst/>
          </a:prstGeom>
        </p:spPr>
        <p:txBody>
          <a:bodyPr lIns="91420" tIns="45710" rIns="91420" bIns="45710" anchor="b" anchorCtr="0">
            <a:noAutofit/>
          </a:bodyPr>
          <a:lstStyle>
            <a:lvl1pPr marL="0" indent="0" algn="l">
              <a:buNone/>
              <a:defRPr sz="1800" b="0" i="0">
                <a:solidFill>
                  <a:schemeClr val="bg1">
                    <a:lumMod val="75000"/>
                  </a:schemeClr>
                </a:solidFill>
                <a:latin typeface="+mn-lt"/>
                <a:cs typeface="CiscoSansTT ExtraLight"/>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a:t>Speaker Name</a:t>
            </a:r>
            <a:endParaRPr lang="en-US"/>
          </a:p>
        </p:txBody>
      </p:sp>
      <p:sp>
        <p:nvSpPr>
          <p:cNvPr id="17" name="Text Placeholder 38"/>
          <p:cNvSpPr>
            <a:spLocks noGrp="1"/>
          </p:cNvSpPr>
          <p:nvPr>
            <p:ph type="body" sz="quarter" idx="11" hasCustomPrompt="1"/>
          </p:nvPr>
        </p:nvSpPr>
        <p:spPr>
          <a:xfrm>
            <a:off x="469496" y="4072669"/>
            <a:ext cx="8296421" cy="288131"/>
          </a:xfrm>
          <a:prstGeom prst="rect">
            <a:avLst/>
          </a:prstGeom>
        </p:spPr>
        <p:txBody>
          <a:bodyPr lIns="91420" tIns="45710" rIns="91420" bIns="45710"/>
          <a:lstStyle>
            <a:lvl1pPr marL="0" indent="0" algn="l">
              <a:buFontTx/>
              <a:buNone/>
              <a:defRPr lang="en-US" sz="1800" b="0" i="0" kern="1200" dirty="0" smtClean="0">
                <a:solidFill>
                  <a:schemeClr val="bg1">
                    <a:lumMod val="75000"/>
                  </a:schemeClr>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a:t>Speaker Title</a:t>
            </a:r>
          </a:p>
        </p:txBody>
      </p:sp>
      <p:sp>
        <p:nvSpPr>
          <p:cNvPr id="18" name="Text Placeholder 40"/>
          <p:cNvSpPr>
            <a:spLocks noGrp="1"/>
          </p:cNvSpPr>
          <p:nvPr>
            <p:ph type="body" sz="quarter" idx="12" hasCustomPrompt="1"/>
          </p:nvPr>
        </p:nvSpPr>
        <p:spPr>
          <a:xfrm>
            <a:off x="469496" y="4348762"/>
            <a:ext cx="8296421" cy="288131"/>
          </a:xfrm>
          <a:prstGeom prst="rect">
            <a:avLst/>
          </a:prstGeom>
        </p:spPr>
        <p:txBody>
          <a:bodyPr lIns="91420" tIns="45710" rIns="91420" bIns="45710"/>
          <a:lstStyle>
            <a:lvl1pPr marL="0" indent="0" algn="l">
              <a:buFontTx/>
              <a:buNone/>
              <a:defRPr lang="en-US" sz="1800" b="0" i="0" kern="1200" dirty="0" smtClean="0">
                <a:solidFill>
                  <a:schemeClr val="bg1">
                    <a:lumMod val="75000"/>
                  </a:schemeClr>
                </a:solidFill>
                <a:latin typeface="+mn-lt"/>
                <a:ea typeface="+mn-ea"/>
                <a:cs typeface="CiscoSansTT ExtraLight"/>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a:t>Date</a:t>
            </a:r>
          </a:p>
        </p:txBody>
      </p:sp>
      <p:sp>
        <p:nvSpPr>
          <p:cNvPr id="19" name="Text Placeholder 2"/>
          <p:cNvSpPr>
            <a:spLocks noGrp="1"/>
          </p:cNvSpPr>
          <p:nvPr>
            <p:ph type="body" sz="quarter" idx="13" hasCustomPrompt="1"/>
          </p:nvPr>
        </p:nvSpPr>
        <p:spPr>
          <a:xfrm>
            <a:off x="463292" y="3043653"/>
            <a:ext cx="8302625" cy="299001"/>
          </a:xfrm>
          <a:prstGeom prst="rect">
            <a:avLst/>
          </a:prstGeom>
        </p:spPr>
        <p:txBody>
          <a:bodyPr lIns="91420" tIns="45710" rIns="91420" bIns="45710"/>
          <a:lstStyle>
            <a:lvl1pPr marL="0" indent="0">
              <a:buFont typeface="Arial" panose="020B0604020202020204" pitchFamily="34" charset="0"/>
              <a:buNone/>
              <a:defRPr sz="2200" b="0" i="0" baseline="0">
                <a:solidFill>
                  <a:schemeClr val="bg1">
                    <a:lumMod val="75000"/>
                  </a:schemeClr>
                </a:solidFill>
                <a:latin typeface="+mj-lt"/>
                <a:cs typeface="CiscoSansTT ExtraLight"/>
              </a:defRPr>
            </a:lvl1pPr>
            <a:lvl2pPr marL="304781" indent="0">
              <a:buNone/>
              <a:defRPr/>
            </a:lvl2pPr>
            <a:lvl3pPr marL="427401" indent="0">
              <a:buNone/>
              <a:defRPr/>
            </a:lvl3pPr>
            <a:lvl4pPr marL="516694" indent="0">
              <a:buNone/>
              <a:defRPr/>
            </a:lvl4pPr>
            <a:lvl5pPr marL="601221" indent="0">
              <a:buNone/>
              <a:defRPr/>
            </a:lvl5pPr>
          </a:lstStyle>
          <a:p>
            <a:pPr lvl="0"/>
            <a:r>
              <a:rPr lang="en-GB"/>
              <a:t>Subtitle Goes Here</a:t>
            </a:r>
          </a:p>
        </p:txBody>
      </p:sp>
      <p:sp>
        <p:nvSpPr>
          <p:cNvPr id="20" name="Title 1"/>
          <p:cNvSpPr>
            <a:spLocks noGrp="1"/>
          </p:cNvSpPr>
          <p:nvPr>
            <p:ph type="ctrTitle" hasCustomPrompt="1"/>
          </p:nvPr>
        </p:nvSpPr>
        <p:spPr>
          <a:xfrm>
            <a:off x="425765" y="2472167"/>
            <a:ext cx="8340152" cy="644730"/>
          </a:xfrm>
          <a:prstGeom prst="rect">
            <a:avLst/>
          </a:prstGeom>
        </p:spPr>
        <p:txBody>
          <a:bodyPr anchor="b"/>
          <a:lstStyle>
            <a:lvl1pPr marL="0" indent="0" algn="l">
              <a:lnSpc>
                <a:spcPct val="90000"/>
              </a:lnSpc>
              <a:buFont typeface="Arial" panose="020B0604020202020204" pitchFamily="34" charset="0"/>
              <a:buNone/>
              <a:defRPr sz="4000" b="0" i="0" spc="0" baseline="0">
                <a:solidFill>
                  <a:schemeClr val="bg1">
                    <a:lumMod val="75000"/>
                  </a:schemeClr>
                </a:solidFill>
                <a:latin typeface="+mj-lt"/>
                <a:cs typeface="CiscoSansTT ExtraLight"/>
              </a:defRPr>
            </a:lvl1pPr>
          </a:lstStyle>
          <a:p>
            <a:r>
              <a:rPr lang="en-GB"/>
              <a:t>Presentation Title Goes Here</a:t>
            </a:r>
            <a:endParaRPr lang="en-US"/>
          </a:p>
        </p:txBody>
      </p:sp>
      <p:sp>
        <p:nvSpPr>
          <p:cNvPr id="6" name="Freeform 6"/>
          <p:cNvSpPr>
            <a:spLocks noChangeAspect="1" noEditPoints="1"/>
          </p:cNvSpPr>
          <p:nvPr userDrawn="1"/>
        </p:nvSpPr>
        <p:spPr bwMode="auto">
          <a:xfrm>
            <a:off x="469496" y="391308"/>
            <a:ext cx="795528" cy="422625"/>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lumMod val="75000"/>
                </a:schemeClr>
              </a:solidFill>
            </a:endParaRPr>
          </a:p>
        </p:txBody>
      </p:sp>
      <p:sp>
        <p:nvSpPr>
          <p:cNvPr id="8" name="Rectangle 4">
            <a:extLst>
              <a:ext uri="{FF2B5EF4-FFF2-40B4-BE49-F238E27FC236}">
                <a16:creationId xmlns:a16="http://schemas.microsoft.com/office/drawing/2014/main" id="{94408EAF-B85C-3A48-8BAB-C5792E8A8316}"/>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122942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2301" y="1201738"/>
            <a:ext cx="8277344" cy="3389312"/>
          </a:xfrm>
          <a:prstGeom prst="rect">
            <a:avLst/>
          </a:prstGeom>
        </p:spPr>
        <p:txBody>
          <a:bodyPr lIns="91420" tIns="45710" rIns="91420" bIns="45710">
            <a:noAutofit/>
          </a:bodyPr>
          <a:lstStyle>
            <a:lvl1pPr marL="228600" indent="-171450">
              <a:lnSpc>
                <a:spcPct val="95000"/>
              </a:lnSpc>
              <a:spcBef>
                <a:spcPts val="1110"/>
              </a:spcBef>
              <a:buClr>
                <a:schemeClr val="tx1"/>
              </a:buClr>
              <a:buSzPct val="80000"/>
              <a:buFont typeface="Arial"/>
              <a:buChar char="•"/>
              <a:defRPr sz="2000" b="0" i="0">
                <a:solidFill>
                  <a:schemeClr val="tx1"/>
                </a:solidFill>
                <a:latin typeface="+mn-lt"/>
                <a:ea typeface="CiscoSansTT Thin" charset="0"/>
                <a:cs typeface="CiscoSansTT Thin" charset="0"/>
              </a:defRPr>
            </a:lvl1pPr>
            <a:lvl2pPr marL="457200" indent="-165100">
              <a:lnSpc>
                <a:spcPct val="95000"/>
              </a:lnSpc>
              <a:spcBef>
                <a:spcPts val="450"/>
              </a:spcBef>
              <a:buClr>
                <a:schemeClr val="tx1"/>
              </a:buClr>
              <a:buSzPct val="80000"/>
              <a:buFont typeface="Arial"/>
              <a:buChar char="•"/>
              <a:defRPr sz="1800" b="0" i="0">
                <a:solidFill>
                  <a:schemeClr val="tx1"/>
                </a:solidFill>
                <a:latin typeface="+mn-lt"/>
                <a:ea typeface="CiscoSansTT Thin" charset="0"/>
                <a:cs typeface="CiscoSansTT Thin" charset="0"/>
              </a:defRPr>
            </a:lvl2pPr>
            <a:lvl3pPr marL="685800" indent="-109538">
              <a:buClr>
                <a:schemeClr val="tx1"/>
              </a:buClr>
              <a:buSzPct val="80000"/>
              <a:buFont typeface="Arial"/>
              <a:buChar char="•"/>
              <a:defRPr sz="1600" b="0" i="0">
                <a:solidFill>
                  <a:schemeClr val="tx1"/>
                </a:solidFill>
                <a:latin typeface="+mn-lt"/>
                <a:ea typeface="CiscoSansTT Thin" charset="0"/>
                <a:cs typeface="CiscoSansTT Thin" charset="0"/>
              </a:defRPr>
            </a:lvl3pPr>
            <a:lvl4pPr marL="911035" indent="-171415">
              <a:buClr>
                <a:schemeClr val="tx1"/>
              </a:buClr>
              <a:buSzPct val="80000"/>
              <a:buFont typeface="Arial"/>
              <a:buChar char="•"/>
              <a:defRPr sz="1400" b="0" i="0">
                <a:solidFill>
                  <a:schemeClr val="tx1"/>
                </a:solidFill>
                <a:latin typeface="+mn-lt"/>
                <a:ea typeface="CiscoSansTT Thin" charset="0"/>
                <a:cs typeface="CiscoSansTT Thin" charset="0"/>
              </a:defRPr>
            </a:lvl4pPr>
            <a:lvl5pPr marL="1082450" indent="-168240">
              <a:buClr>
                <a:schemeClr val="tx1"/>
              </a:buClr>
              <a:buSzPct val="80000"/>
              <a:buFont typeface="Arial"/>
              <a:buChar char="•"/>
              <a:defRPr sz="1200" b="0" i="0">
                <a:solidFill>
                  <a:schemeClr val="tx1"/>
                </a:solidFill>
                <a:latin typeface="+mn-lt"/>
                <a:ea typeface="CiscoSansTT Thin" charset="0"/>
                <a:cs typeface="CiscoSansTT Thin" charset="0"/>
              </a:defRPr>
            </a:lvl5pPr>
          </a:lstStyle>
          <a:p>
            <a:pPr lvl="0"/>
            <a:r>
              <a:rPr lang="en-GB"/>
              <a:t>First level</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3316443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533399"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a:solidFill>
                  <a:schemeClr val="tx1"/>
                </a:solidFill>
                <a:latin typeface="+mn-lt"/>
                <a:cs typeface="CiscoSans ExtraLight"/>
              </a:defRPr>
            </a:lvl1pPr>
            <a:lvl2pPr marL="288925" indent="-114300">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25" indent="-114300">
              <a:buClr>
                <a:schemeClr val="tx1"/>
              </a:buClr>
              <a:buSzPct val="60000"/>
              <a:buFont typeface="Arial"/>
              <a:buChar char="•"/>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mn-lt"/>
                <a:cs typeface="CiscoSans ExtraLight"/>
              </a:defRPr>
            </a:lvl4pPr>
            <a:lvl5pPr marL="631825" indent="-114300">
              <a:buClr>
                <a:schemeClr val="tx1"/>
              </a:buClr>
              <a:buSzPct val="60000"/>
              <a:buFont typeface="Arial"/>
              <a:buChar char="•"/>
              <a:defRPr sz="1200" b="0" i="0">
                <a:solidFill>
                  <a:schemeClr val="tx1"/>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p:cNvSpPr>
            <a:spLocks noGrp="1"/>
          </p:cNvSpPr>
          <p:nvPr>
            <p:ph type="body" sz="quarter" idx="11"/>
          </p:nvPr>
        </p:nvSpPr>
        <p:spPr>
          <a:xfrm>
            <a:off x="4755866" y="1205898"/>
            <a:ext cx="3886200" cy="3083094"/>
          </a:xfrm>
          <a:prstGeom prst="rect">
            <a:avLst/>
          </a:prstGeom>
        </p:spPr>
        <p:txBody>
          <a:bodyPr lIns="0" tIns="45710" rIns="0" bIns="45710">
            <a:noAutofit/>
          </a:bodyPr>
          <a:lstStyle>
            <a:lvl1pPr marL="174625" indent="-117475">
              <a:lnSpc>
                <a:spcPct val="95000"/>
              </a:lnSpc>
              <a:spcBef>
                <a:spcPts val="1110"/>
              </a:spcBef>
              <a:buClr>
                <a:schemeClr val="tx1"/>
              </a:buClr>
              <a:buSzPct val="60000"/>
              <a:buFont typeface="Arial"/>
              <a:buChar char="•"/>
              <a:defRPr sz="2000" b="0" i="0" baseline="0">
                <a:solidFill>
                  <a:schemeClr val="tx1"/>
                </a:solidFill>
                <a:latin typeface="+mn-lt"/>
                <a:cs typeface="CiscoSans ExtraLight"/>
              </a:defRPr>
            </a:lvl1pPr>
            <a:lvl2pPr marL="288925" indent="-114300">
              <a:lnSpc>
                <a:spcPct val="95000"/>
              </a:lnSpc>
              <a:spcBef>
                <a:spcPts val="450"/>
              </a:spcBef>
              <a:buClr>
                <a:schemeClr val="tx1"/>
              </a:buClr>
              <a:buSzPct val="60000"/>
              <a:buFont typeface="Arial"/>
              <a:buChar char="•"/>
              <a:defRPr sz="1800" b="0" i="0">
                <a:solidFill>
                  <a:schemeClr val="tx1"/>
                </a:solidFill>
                <a:latin typeface="+mn-lt"/>
                <a:cs typeface="CiscoSans ExtraLight"/>
              </a:defRPr>
            </a:lvl2pPr>
            <a:lvl3pPr marL="403225" indent="-114300">
              <a:buClr>
                <a:schemeClr val="tx1"/>
              </a:buClr>
              <a:buSzPct val="60000"/>
              <a:buFont typeface="Arial"/>
              <a:buChar char="•"/>
              <a:defRPr sz="1600" b="0" i="0">
                <a:solidFill>
                  <a:schemeClr val="tx1"/>
                </a:solidFill>
                <a:latin typeface="+mn-lt"/>
                <a:cs typeface="CiscoSans ExtraLight"/>
              </a:defRPr>
            </a:lvl3pPr>
            <a:lvl4pPr marL="517525" indent="-114300">
              <a:buClr>
                <a:schemeClr val="tx1"/>
              </a:buClr>
              <a:buSzPct val="60000"/>
              <a:buFont typeface="Arial"/>
              <a:buChar char="•"/>
              <a:defRPr sz="1400" b="0" i="0">
                <a:solidFill>
                  <a:schemeClr val="tx1"/>
                </a:solidFill>
                <a:latin typeface="+mn-lt"/>
                <a:cs typeface="CiscoSans ExtraLight"/>
              </a:defRPr>
            </a:lvl4pPr>
            <a:lvl5pPr marL="631825" indent="-114300">
              <a:buClr>
                <a:schemeClr val="tx1"/>
              </a:buClr>
              <a:buSzPct val="60000"/>
              <a:buFont typeface="Arial"/>
              <a:buChar char="•"/>
              <a:defRPr sz="1200" b="0" i="0">
                <a:solidFill>
                  <a:schemeClr val="tx1"/>
                </a:solidFill>
                <a:latin typeface="+mn-lt"/>
                <a:cs typeface="CiscoSans ExtraLigh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30880305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18967244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4489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Title and Table">
    <p:spTree>
      <p:nvGrpSpPr>
        <p:cNvPr id="1" name=""/>
        <p:cNvGrpSpPr/>
        <p:nvPr/>
      </p:nvGrpSpPr>
      <p:grpSpPr>
        <a:xfrm>
          <a:off x="0" y="0"/>
          <a:ext cx="0" cy="0"/>
          <a:chOff x="0" y="0"/>
          <a:chExt cx="0" cy="0"/>
        </a:xfrm>
      </p:grpSpPr>
      <p:sp>
        <p:nvSpPr>
          <p:cNvPr id="12" name="Table Placeholder 11"/>
          <p:cNvSpPr>
            <a:spLocks noGrp="1"/>
          </p:cNvSpPr>
          <p:nvPr>
            <p:ph type="tbl" sz="quarter" idx="12"/>
          </p:nvPr>
        </p:nvSpPr>
        <p:spPr>
          <a:xfrm>
            <a:off x="533400" y="1347788"/>
            <a:ext cx="8115300" cy="2658728"/>
          </a:xfrm>
          <a:prstGeom prst="rect">
            <a:avLst/>
          </a:prstGeom>
        </p:spPr>
        <p:txBody>
          <a:bodyPr lIns="91420" tIns="45710" rIns="91420" bIns="45710">
            <a:noAutofit/>
          </a:bodyPr>
          <a:lstStyle>
            <a:lvl1pPr marL="0" indent="0" algn="ctr">
              <a:buNone/>
              <a:defRPr sz="2000" baseline="0">
                <a:solidFill>
                  <a:schemeClr val="tx1"/>
                </a:solidFill>
                <a:latin typeface="+mn-lt"/>
              </a:defRPr>
            </a:lvl1pPr>
          </a:lstStyle>
          <a:p>
            <a:pPr lvl="0"/>
            <a:r>
              <a:rPr lang="en-US" noProof="0"/>
              <a:t>Click icon to add table</a:t>
            </a:r>
            <a:endParaRPr lang="en-GB" noProof="0"/>
          </a:p>
        </p:txBody>
      </p:sp>
      <p:sp>
        <p:nvSpPr>
          <p:cNvPr id="6"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800">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12545634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Chart">
    <p:spTree>
      <p:nvGrpSpPr>
        <p:cNvPr id="1" name=""/>
        <p:cNvGrpSpPr/>
        <p:nvPr/>
      </p:nvGrpSpPr>
      <p:grpSpPr>
        <a:xfrm>
          <a:off x="0" y="0"/>
          <a:ext cx="0" cy="0"/>
          <a:chOff x="0" y="0"/>
          <a:chExt cx="0" cy="0"/>
        </a:xfrm>
      </p:grpSpPr>
      <p:sp>
        <p:nvSpPr>
          <p:cNvPr id="6" name="Chart Placeholder 2"/>
          <p:cNvSpPr>
            <a:spLocks noGrp="1"/>
          </p:cNvSpPr>
          <p:nvPr>
            <p:ph type="chart" sz="quarter" idx="10"/>
          </p:nvPr>
        </p:nvSpPr>
        <p:spPr>
          <a:xfrm>
            <a:off x="533400" y="1201738"/>
            <a:ext cx="8115300" cy="2808287"/>
          </a:xfrm>
          <a:prstGeom prst="rect">
            <a:avLst/>
          </a:prstGeom>
        </p:spPr>
        <p:txBody>
          <a:bodyPr vert="horz" lIns="91420" tIns="45710" rIns="91420" bIns="45710">
            <a:noAutofit/>
          </a:bodyPr>
          <a:lstStyle>
            <a:lvl1pPr marL="0" indent="0" algn="ctr">
              <a:buNone/>
              <a:defRPr sz="2000" b="0" i="0">
                <a:solidFill>
                  <a:schemeClr val="tx1"/>
                </a:solidFill>
                <a:latin typeface="+mn-lt"/>
                <a:cs typeface="CiscoSans ExtraLight"/>
              </a:defRPr>
            </a:lvl1pPr>
          </a:lstStyle>
          <a:p>
            <a:pPr lvl="0"/>
            <a:r>
              <a:rPr lang="en-US" noProof="0"/>
              <a:t>Click icon to add chart</a:t>
            </a:r>
          </a:p>
        </p:txBody>
      </p:sp>
      <p:sp>
        <p:nvSpPr>
          <p:cNvPr id="7" name="Text Placeholder 9"/>
          <p:cNvSpPr>
            <a:spLocks noGrp="1"/>
          </p:cNvSpPr>
          <p:nvPr>
            <p:ph type="body" sz="quarter" idx="1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4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23699458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tx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chemeClr val="tx2"/>
                </a:solidFill>
              </a:defRPr>
            </a:lvl1pPr>
          </a:lstStyle>
          <a:p>
            <a:pPr lvl="0"/>
            <a:r>
              <a:rPr lang="en-US"/>
              <a:t>Click to edit Master title style</a:t>
            </a:r>
            <a:endParaRPr lang="en-GB"/>
          </a:p>
        </p:txBody>
      </p:sp>
    </p:spTree>
    <p:extLst>
      <p:ext uri="{BB962C8B-B14F-4D97-AF65-F5344CB8AC3E}">
        <p14:creationId xmlns:p14="http://schemas.microsoft.com/office/powerpoint/2010/main" val="3871826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Half_Page_Blank">
    <p:spTree>
      <p:nvGrpSpPr>
        <p:cNvPr id="1" name=""/>
        <p:cNvGrpSpPr/>
        <p:nvPr/>
      </p:nvGrpSpPr>
      <p:grpSpPr>
        <a:xfrm>
          <a:off x="0" y="0"/>
          <a:ext cx="0" cy="0"/>
          <a:chOff x="0" y="0"/>
          <a:chExt cx="0" cy="0"/>
        </a:xfrm>
      </p:grpSpPr>
      <p:sp>
        <p:nvSpPr>
          <p:cNvPr id="5" name="Rectangle 4"/>
          <p:cNvSpPr/>
          <p:nvPr userDrawn="1"/>
        </p:nvSpPr>
        <p:spPr>
          <a:xfrm>
            <a:off x="0" y="0"/>
            <a:ext cx="497996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bg1"/>
              </a:solidFill>
            </a:endParaRPr>
          </a:p>
        </p:txBody>
      </p:sp>
      <p:sp>
        <p:nvSpPr>
          <p:cNvPr id="4" name="Text Placeholder 3"/>
          <p:cNvSpPr>
            <a:spLocks noGrp="1"/>
          </p:cNvSpPr>
          <p:nvPr>
            <p:ph type="body" sz="quarter" idx="10" hasCustomPrompt="1"/>
          </p:nvPr>
        </p:nvSpPr>
        <p:spPr>
          <a:xfrm>
            <a:off x="462301" y="1665182"/>
            <a:ext cx="3662024" cy="2925868"/>
          </a:xfrm>
          <a:prstGeom prst="rect">
            <a:avLst/>
          </a:prstGeom>
        </p:spPr>
        <p:txBody>
          <a:bodyPr lIns="91420" tIns="45710" rIns="91420" bIns="45710">
            <a:noAutofit/>
          </a:bodyPr>
          <a:lstStyle>
            <a:lvl1pPr marL="174625" indent="-117475">
              <a:lnSpc>
                <a:spcPct val="95000"/>
              </a:lnSpc>
              <a:spcBef>
                <a:spcPts val="1110"/>
              </a:spcBef>
              <a:buClr>
                <a:schemeClr val="tx2"/>
              </a:buClr>
              <a:buSzPct val="60000"/>
              <a:buFont typeface="Arial"/>
              <a:buChar char="•"/>
              <a:defRPr sz="2000" b="0" i="0">
                <a:solidFill>
                  <a:schemeClr val="bg1">
                    <a:lumMod val="75000"/>
                  </a:schemeClr>
                </a:solidFill>
                <a:latin typeface="+mn-lt"/>
                <a:ea typeface="CiscoSansTT Thin" charset="0"/>
                <a:cs typeface="CiscoSansTT Thin" charset="0"/>
              </a:defRPr>
            </a:lvl1pPr>
            <a:lvl2pPr marL="288925" indent="-114300">
              <a:lnSpc>
                <a:spcPct val="95000"/>
              </a:lnSpc>
              <a:spcBef>
                <a:spcPts val="450"/>
              </a:spcBef>
              <a:buClr>
                <a:schemeClr val="tx2"/>
              </a:buClr>
              <a:buSzPct val="60000"/>
              <a:buFont typeface="Arial"/>
              <a:buChar char="•"/>
              <a:defRPr sz="1800" b="0" i="0">
                <a:solidFill>
                  <a:schemeClr val="bg1">
                    <a:lumMod val="75000"/>
                  </a:schemeClr>
                </a:solidFill>
                <a:latin typeface="+mn-lt"/>
                <a:ea typeface="CiscoSansTT Thin" charset="0"/>
                <a:cs typeface="CiscoSansTT Thin" charset="0"/>
              </a:defRPr>
            </a:lvl2pPr>
            <a:lvl3pPr marL="403225" indent="-114300">
              <a:buClr>
                <a:schemeClr val="tx2"/>
              </a:buClr>
              <a:buSzPct val="60000"/>
              <a:buFont typeface="Arial"/>
              <a:buChar char="•"/>
              <a:defRPr sz="1600" b="0" i="0">
                <a:solidFill>
                  <a:schemeClr val="bg1">
                    <a:lumMod val="75000"/>
                  </a:schemeClr>
                </a:solidFill>
                <a:latin typeface="+mn-lt"/>
                <a:ea typeface="CiscoSansTT Thin" charset="0"/>
                <a:cs typeface="CiscoSansTT Thin" charset="0"/>
              </a:defRPr>
            </a:lvl3pPr>
            <a:lvl4pPr marL="517525" indent="-114300">
              <a:buClr>
                <a:schemeClr val="tx2"/>
              </a:buClr>
              <a:buSzPct val="60000"/>
              <a:buFont typeface="Arial"/>
              <a:buChar char="•"/>
              <a:defRPr sz="1400" b="0" i="0">
                <a:solidFill>
                  <a:schemeClr val="bg1">
                    <a:lumMod val="75000"/>
                  </a:schemeClr>
                </a:solidFill>
                <a:latin typeface="+mn-lt"/>
                <a:ea typeface="CiscoSansTT Thin" charset="0"/>
                <a:cs typeface="CiscoSansTT Thin" charset="0"/>
              </a:defRPr>
            </a:lvl4pPr>
            <a:lvl5pPr marL="631825" indent="-114300">
              <a:buClr>
                <a:schemeClr val="tx2"/>
              </a:buClr>
              <a:buSzPct val="60000"/>
              <a:buFont typeface="Arial"/>
              <a:buChar char="•"/>
              <a:defRPr sz="1200" b="0" i="0">
                <a:solidFill>
                  <a:schemeClr val="bg1">
                    <a:lumMod val="75000"/>
                  </a:schemeClr>
                </a:solidFill>
                <a:latin typeface="+mn-lt"/>
                <a:ea typeface="CiscoSansTT Thin" charset="0"/>
                <a:cs typeface="CiscoSansTT Thin" charset="0"/>
              </a:defRPr>
            </a:lvl5pPr>
          </a:lstStyle>
          <a:p>
            <a:pPr lvl="0"/>
            <a:r>
              <a:rPr lang="en-GB"/>
              <a:t>First level</a:t>
            </a:r>
          </a:p>
          <a:p>
            <a:pPr lvl="1"/>
            <a:r>
              <a:rPr lang="en-GB"/>
              <a:t>Second level</a:t>
            </a:r>
          </a:p>
          <a:p>
            <a:pPr lvl="2"/>
            <a:r>
              <a:rPr lang="en-GB"/>
              <a:t>Third level</a:t>
            </a:r>
          </a:p>
          <a:p>
            <a:pPr lvl="3"/>
            <a:r>
              <a:rPr lang="en-GB"/>
              <a:t>Fourth level</a:t>
            </a:r>
          </a:p>
          <a:p>
            <a:pPr lvl="4"/>
            <a:r>
              <a:rPr lang="en-GB"/>
              <a:t>Fifth level</a:t>
            </a:r>
            <a:endParaRPr lang="en-US"/>
          </a:p>
        </p:txBody>
      </p:sp>
      <p:sp>
        <p:nvSpPr>
          <p:cNvPr id="6" name="Title Placeholder 5"/>
          <p:cNvSpPr>
            <a:spLocks noGrp="1"/>
          </p:cNvSpPr>
          <p:nvPr>
            <p:ph type="title"/>
          </p:nvPr>
        </p:nvSpPr>
        <p:spPr bwMode="auto">
          <a:xfrm>
            <a:off x="437766" y="341313"/>
            <a:ext cx="3686559"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defRPr sz="3200">
                <a:solidFill>
                  <a:schemeClr val="bg1">
                    <a:lumMod val="75000"/>
                  </a:schemeClr>
                </a:solidFill>
              </a:defRPr>
            </a:lvl1pPr>
          </a:lstStyle>
          <a:p>
            <a:pPr lvl="0"/>
            <a:r>
              <a:rPr lang="en-US"/>
              <a:t>Click to edit Master title style</a:t>
            </a:r>
            <a:endParaRPr lang="en-GB"/>
          </a:p>
        </p:txBody>
      </p:sp>
      <p:sp>
        <p:nvSpPr>
          <p:cNvPr id="7" name="Rectangle 6">
            <a:extLst>
              <a:ext uri="{FF2B5EF4-FFF2-40B4-BE49-F238E27FC236}">
                <a16:creationId xmlns:a16="http://schemas.microsoft.com/office/drawing/2014/main" id="{6A32F021-8327-C544-9775-B2E219983E6B}"/>
              </a:ext>
            </a:extLst>
          </p:cNvPr>
          <p:cNvSpPr>
            <a:spLocks noChangeArrowheads="1"/>
          </p:cNvSpPr>
          <p:nvPr userDrawn="1"/>
        </p:nvSpPr>
        <p:spPr bwMode="ltGray">
          <a:xfrm>
            <a:off x="0"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100519972"/>
      </p:ext>
    </p:extLst>
  </p:cSld>
  <p:clrMapOvr>
    <a:masterClrMapping/>
  </p:clrMapOvr>
  <p:extLst>
    <p:ext uri="{DCECCB84-F9BA-43D5-87BE-67443E8EF086}">
      <p15:sldGuideLst xmlns:p15="http://schemas.microsoft.com/office/powerpoint/2012/main">
        <p15:guide id="2" pos="288" userDrawn="1">
          <p15:clr>
            <a:srgbClr val="FBAE40"/>
          </p15:clr>
        </p15:guide>
        <p15:guide id="3" pos="2598"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Half_Page_Text">
    <p:spTree>
      <p:nvGrpSpPr>
        <p:cNvPr id="1" name=""/>
        <p:cNvGrpSpPr/>
        <p:nvPr/>
      </p:nvGrpSpPr>
      <p:grpSpPr>
        <a:xfrm>
          <a:off x="0" y="0"/>
          <a:ext cx="0" cy="0"/>
          <a:chOff x="0" y="0"/>
          <a:chExt cx="0" cy="0"/>
        </a:xfrm>
      </p:grpSpPr>
      <p:sp>
        <p:nvSpPr>
          <p:cNvPr id="4" name="Rectangle 3"/>
          <p:cNvSpPr/>
          <p:nvPr userDrawn="1"/>
        </p:nvSpPr>
        <p:spPr>
          <a:xfrm>
            <a:off x="0" y="0"/>
            <a:ext cx="5001064"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sp>
        <p:nvSpPr>
          <p:cNvPr id="3" name="Title Placeholder 5"/>
          <p:cNvSpPr>
            <a:spLocks noGrp="1"/>
          </p:cNvSpPr>
          <p:nvPr>
            <p:ph type="title"/>
          </p:nvPr>
        </p:nvSpPr>
        <p:spPr bwMode="auto">
          <a:xfrm>
            <a:off x="419100" y="1657350"/>
            <a:ext cx="3827463" cy="1828800"/>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6" name="Text Placeholder 5"/>
          <p:cNvSpPr>
            <a:spLocks noGrp="1"/>
          </p:cNvSpPr>
          <p:nvPr>
            <p:ph type="body" sz="quarter" idx="10"/>
          </p:nvPr>
        </p:nvSpPr>
        <p:spPr>
          <a:xfrm>
            <a:off x="5097463" y="531812"/>
            <a:ext cx="3551237" cy="4059237"/>
          </a:xfrm>
          <a:prstGeom prst="rect">
            <a:avLst/>
          </a:prstGeom>
        </p:spPr>
        <p:txBody>
          <a:bodyPr lIns="0" rIns="0" anchor="ctr" anchorCtr="0"/>
          <a:lstStyle>
            <a:lvl1pPr marL="169863" indent="-169863">
              <a:lnSpc>
                <a:spcPct val="100000"/>
              </a:lnSpc>
              <a:buClr>
                <a:schemeClr val="tx1"/>
              </a:buClr>
              <a:buSzPct val="60000"/>
              <a:buFont typeface="Arial" panose="020B0604020202020204" pitchFamily="34" charset="0"/>
              <a:buChar char="•"/>
              <a:tabLst>
                <a:tab pos="228600" algn="l"/>
              </a:tabLst>
              <a:defRPr sz="2400"/>
            </a:lvl1pPr>
            <a:lvl2pPr marL="346075" indent="-171450">
              <a:lnSpc>
                <a:spcPct val="100000"/>
              </a:lnSpc>
              <a:buClr>
                <a:schemeClr val="tx1"/>
              </a:buClr>
              <a:buSzPct val="60000"/>
              <a:buFont typeface="Arial" panose="020B0604020202020204" pitchFamily="34" charset="0"/>
              <a:buChar char="•"/>
              <a:defRPr sz="2400"/>
            </a:lvl2pPr>
            <a:lvl3pPr marL="457200" indent="-117475">
              <a:lnSpc>
                <a:spcPct val="100000"/>
              </a:lnSpc>
              <a:buClr>
                <a:schemeClr val="tx1"/>
              </a:buClr>
              <a:buSzPct val="60000"/>
              <a:buFont typeface="Arial" panose="020B0604020202020204" pitchFamily="34" charset="0"/>
              <a:buChar char="•"/>
              <a:defRPr sz="2000"/>
            </a:lvl3pPr>
            <a:lvl4pPr marL="574675" indent="-117475">
              <a:lnSpc>
                <a:spcPct val="100000"/>
              </a:lnSpc>
              <a:buClr>
                <a:schemeClr val="tx1"/>
              </a:buClr>
              <a:buSzPct val="60000"/>
              <a:buFont typeface="Arial" panose="020B0604020202020204" pitchFamily="34" charset="0"/>
              <a:buChar char="•"/>
              <a:tabLst/>
              <a:defRPr sz="1800"/>
            </a:lvl4pPr>
            <a:lvl5pPr marL="744538" indent="-112713">
              <a:lnSpc>
                <a:spcPct val="100000"/>
              </a:lnSpc>
              <a:buClr>
                <a:schemeClr val="tx1"/>
              </a:buClr>
              <a:buSzPct val="60000"/>
              <a:buFont typeface="Arial" panose="020B0604020202020204" pitchFamily="34" charset="0"/>
              <a:buChar cha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4C4C5A39-7967-8043-B812-AA794BAFA130}"/>
              </a:ext>
            </a:extLst>
          </p:cNvPr>
          <p:cNvSpPr>
            <a:spLocks noChangeArrowheads="1"/>
          </p:cNvSpPr>
          <p:nvPr userDrawn="1"/>
        </p:nvSpPr>
        <p:spPr bwMode="ltGray">
          <a:xfrm>
            <a:off x="0"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4255683545"/>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6" userDrawn="1">
          <p15:clr>
            <a:srgbClr val="FBAE40"/>
          </p15:clr>
        </p15:guide>
        <p15:guide id="4" pos="2675">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Half_Page_Text_2 column">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bg1"/>
              </a:solidFill>
              <a:latin typeface="+mj-lt"/>
            </a:endParaRPr>
          </a:p>
        </p:txBody>
      </p:sp>
      <p:sp>
        <p:nvSpPr>
          <p:cNvPr id="3" name="Title Placeholder 5"/>
          <p:cNvSpPr>
            <a:spLocks noGrp="1"/>
          </p:cNvSpPr>
          <p:nvPr>
            <p:ph type="title"/>
          </p:nvPr>
        </p:nvSpPr>
        <p:spPr bwMode="auto">
          <a:xfrm>
            <a:off x="437766" y="510540"/>
            <a:ext cx="3808797" cy="655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t"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6" name="Text Placeholder 5"/>
          <p:cNvSpPr>
            <a:spLocks noGrp="1"/>
          </p:cNvSpPr>
          <p:nvPr>
            <p:ph type="body" sz="quarter" idx="10"/>
          </p:nvPr>
        </p:nvSpPr>
        <p:spPr>
          <a:xfrm>
            <a:off x="5097463" y="510540"/>
            <a:ext cx="3551237" cy="4080510"/>
          </a:xfrm>
          <a:prstGeom prst="rect">
            <a:avLst/>
          </a:prstGeom>
        </p:spPr>
        <p:txBody>
          <a:bodyPr lIns="0" rIns="0"/>
          <a:lstStyle>
            <a:lvl1pPr marL="114300" indent="-114300">
              <a:lnSpc>
                <a:spcPct val="100000"/>
              </a:lnSpc>
              <a:buClr>
                <a:schemeClr val="tx1"/>
              </a:buClr>
              <a:buSzPct val="60000"/>
              <a:defRPr sz="2000"/>
            </a:lvl1pPr>
            <a:lvl2pPr marL="228600" indent="-114300">
              <a:lnSpc>
                <a:spcPct val="100000"/>
              </a:lnSpc>
              <a:buClr>
                <a:schemeClr val="tx1"/>
              </a:buClr>
              <a:buSzPct val="60000"/>
              <a:defRPr sz="2000"/>
            </a:lvl2pPr>
            <a:lvl3pPr marL="342900" indent="-114300">
              <a:lnSpc>
                <a:spcPct val="100000"/>
              </a:lnSpc>
              <a:buClr>
                <a:schemeClr val="tx1"/>
              </a:buClr>
              <a:buSzPct val="60000"/>
              <a:defRPr sz="1800"/>
            </a:lvl3pPr>
            <a:lvl4pPr marL="457200" indent="-123825">
              <a:lnSpc>
                <a:spcPct val="100000"/>
              </a:lnSpc>
              <a:buClr>
                <a:schemeClr val="tx1"/>
              </a:buClr>
              <a:buSzPct val="60000"/>
              <a:defRPr sz="1600"/>
            </a:lvl4pPr>
            <a:lvl5pPr marL="574675" indent="-117475">
              <a:lnSpc>
                <a:spcPct val="100000"/>
              </a:lnSpc>
              <a:buClr>
                <a:schemeClr val="tx1"/>
              </a:buClr>
              <a:buSzPct val="600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6"/>
          <p:cNvSpPr>
            <a:spLocks noGrp="1"/>
          </p:cNvSpPr>
          <p:nvPr>
            <p:ph type="body" sz="quarter" idx="11"/>
          </p:nvPr>
        </p:nvSpPr>
        <p:spPr>
          <a:xfrm>
            <a:off x="437766" y="1659842"/>
            <a:ext cx="3808797" cy="2931208"/>
          </a:xfrm>
          <a:prstGeom prst="rect">
            <a:avLst/>
          </a:prstGeom>
        </p:spPr>
        <p:txBody>
          <a:bodyPr/>
          <a:lstStyle>
            <a:lvl1pPr marL="114300" indent="-114300">
              <a:buClr>
                <a:schemeClr val="tx2"/>
              </a:buClr>
              <a:buSzPct val="60000"/>
              <a:defRPr lang="en-US" sz="2000" kern="1200" dirty="0" smtClean="0">
                <a:solidFill>
                  <a:schemeClr val="bg1">
                    <a:lumMod val="75000"/>
                  </a:schemeClr>
                </a:solidFill>
                <a:latin typeface="+mn-lt"/>
                <a:ea typeface="ＭＳ Ｐゴシック" charset="0"/>
                <a:cs typeface="CiscoSans"/>
              </a:defRPr>
            </a:lvl1pPr>
            <a:lvl2pPr marL="228600" indent="-114300">
              <a:buClr>
                <a:schemeClr val="tx2"/>
              </a:buClr>
              <a:buSzPct val="60000"/>
              <a:defRPr sz="2000">
                <a:solidFill>
                  <a:schemeClr val="bg1">
                    <a:lumMod val="75000"/>
                  </a:schemeClr>
                </a:solidFill>
              </a:defRPr>
            </a:lvl2pPr>
            <a:lvl3pPr marL="342900" indent="-114300">
              <a:buClr>
                <a:schemeClr val="tx2"/>
              </a:buClr>
              <a:buSzPct val="60000"/>
              <a:defRPr sz="1800">
                <a:solidFill>
                  <a:schemeClr val="bg1">
                    <a:lumMod val="75000"/>
                  </a:schemeClr>
                </a:solidFill>
              </a:defRPr>
            </a:lvl3pPr>
            <a:lvl4pPr marL="457200" indent="-123825">
              <a:buClr>
                <a:schemeClr val="tx2"/>
              </a:buClr>
              <a:buSzPct val="60000"/>
              <a:defRPr sz="1600">
                <a:solidFill>
                  <a:schemeClr val="bg1">
                    <a:lumMod val="75000"/>
                  </a:schemeClr>
                </a:solidFill>
              </a:defRPr>
            </a:lvl4pPr>
            <a:lvl5pPr marL="574675" indent="-117475">
              <a:buClr>
                <a:schemeClr val="tx2"/>
              </a:buClr>
              <a:buSzPct val="60000"/>
              <a:defRPr sz="1600">
                <a:solidFill>
                  <a:schemeClr val="bg1">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160A2B2B-56C5-DB44-B081-C8A03F008A39}"/>
              </a:ext>
            </a:extLst>
          </p:cNvPr>
          <p:cNvSpPr>
            <a:spLocks noChangeArrowheads="1"/>
          </p:cNvSpPr>
          <p:nvPr userDrawn="1"/>
        </p:nvSpPr>
        <p:spPr bwMode="ltGray">
          <a:xfrm>
            <a:off x="-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770551288"/>
      </p:ext>
    </p:extLst>
  </p:cSld>
  <p:clrMapOvr>
    <a:masterClrMapping/>
  </p:clrMapOvr>
  <p:extLst>
    <p:ext uri="{DCECCB84-F9BA-43D5-87BE-67443E8EF086}">
      <p15:sldGuideLst xmlns:p15="http://schemas.microsoft.com/office/powerpoint/2012/main">
        <p15:guide id="4" pos="267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bg1">
                    <a:lumMod val="75000"/>
                  </a:schemeClr>
                </a:solidFill>
                <a:latin typeface="+mj-lt"/>
                <a:ea typeface="CiscoSansTT Thin" charset="0"/>
                <a:cs typeface="CiscoSansTT Thin" charset="0"/>
              </a:defRPr>
            </a:lvl1pPr>
          </a:lstStyle>
          <a:p>
            <a:r>
              <a:rPr lang="en-GB"/>
              <a:t>Section Title Goes Here</a:t>
            </a:r>
            <a:endParaRPr lang="en-US"/>
          </a:p>
        </p:txBody>
      </p:sp>
      <p:sp>
        <p:nvSpPr>
          <p:cNvPr id="4" name="Rectangle 4">
            <a:extLst>
              <a:ext uri="{FF2B5EF4-FFF2-40B4-BE49-F238E27FC236}">
                <a16:creationId xmlns:a16="http://schemas.microsoft.com/office/drawing/2014/main" id="{24138218-DFB6-8244-935D-1169D052ACDE}"/>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7121915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Half_Page_Picture_Caption">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Picture Placeholder 6"/>
          <p:cNvSpPr>
            <a:spLocks noGrp="1"/>
          </p:cNvSpPr>
          <p:nvPr>
            <p:ph type="pic" sz="quarter" idx="10"/>
          </p:nvPr>
        </p:nvSpPr>
        <p:spPr>
          <a:xfrm>
            <a:off x="5089525" y="531813"/>
            <a:ext cx="3559175" cy="3364846"/>
          </a:xfrm>
          <a:prstGeom prst="rect">
            <a:avLst/>
          </a:prstGeom>
        </p:spPr>
        <p:txBody>
          <a:bodyPr anchor="ctr" anchorCtr="0"/>
          <a:lstStyle>
            <a:lvl1pPr marL="0" indent="0" algn="ctr">
              <a:buNone/>
              <a:defRPr/>
            </a:lvl1pPr>
          </a:lstStyle>
          <a:p>
            <a:r>
              <a:rPr lang="en-US"/>
              <a:t>Click icon to add picture</a:t>
            </a:r>
          </a:p>
        </p:txBody>
      </p:sp>
      <p:sp>
        <p:nvSpPr>
          <p:cNvPr id="9" name="Text Placeholder 8"/>
          <p:cNvSpPr>
            <a:spLocks noGrp="1"/>
          </p:cNvSpPr>
          <p:nvPr>
            <p:ph type="body" sz="quarter" idx="11"/>
          </p:nvPr>
        </p:nvSpPr>
        <p:spPr>
          <a:xfrm>
            <a:off x="5089525" y="4062350"/>
            <a:ext cx="3559175" cy="525145"/>
          </a:xfrm>
          <a:prstGeom prst="rect">
            <a:avLst/>
          </a:prstGeom>
        </p:spPr>
        <p:txBody>
          <a:bodyPr lIns="0" tIns="0" rIns="0" bIns="0"/>
          <a:lstStyle>
            <a:lvl1pPr marL="0" indent="0">
              <a:buNone/>
              <a:defRPr sz="1400"/>
            </a:lvl1pPr>
          </a:lstStyle>
          <a:p>
            <a:pPr lvl="0"/>
            <a:r>
              <a:rPr lang="en-US"/>
              <a:t>Click to edit Master text styles</a:t>
            </a:r>
          </a:p>
        </p:txBody>
      </p:sp>
      <p:sp>
        <p:nvSpPr>
          <p:cNvPr id="8" name="Rectangle 7">
            <a:extLst>
              <a:ext uri="{FF2B5EF4-FFF2-40B4-BE49-F238E27FC236}">
                <a16:creationId xmlns:a16="http://schemas.microsoft.com/office/drawing/2014/main" id="{4BB9B9D9-238C-A943-9DCD-2DB6E5CD7C17}"/>
              </a:ext>
            </a:extLst>
          </p:cNvPr>
          <p:cNvSpPr>
            <a:spLocks noChangeArrowheads="1"/>
          </p:cNvSpPr>
          <p:nvPr userDrawn="1"/>
        </p:nvSpPr>
        <p:spPr bwMode="ltGray">
          <a:xfrm>
            <a:off x="-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339482647"/>
      </p:ext>
    </p:extLst>
  </p:cSld>
  <p:clrMapOvr>
    <a:masterClrMapping/>
  </p:clrMapOvr>
  <p:extLst>
    <p:ext uri="{DCECCB84-F9BA-43D5-87BE-67443E8EF086}">
      <p15:sldGuideLst xmlns:p15="http://schemas.microsoft.com/office/powerpoint/2012/main">
        <p15:guide id="1" orient="horz" pos="1044" userDrawn="1">
          <p15:clr>
            <a:srgbClr val="FBAE40"/>
          </p15:clr>
        </p15:guide>
        <p15:guide id="2" pos="264" userDrawn="1">
          <p15:clr>
            <a:srgbClr val="FBAE40"/>
          </p15:clr>
        </p15:guide>
        <p15:guide id="3" orient="horz" pos="2193" userDrawn="1">
          <p15:clr>
            <a:srgbClr val="FBAE40"/>
          </p15:clr>
        </p15:guide>
        <p15:guide id="4" pos="2675" userDrawn="1">
          <p15:clr>
            <a:srgbClr val="FBAE40"/>
          </p15:clr>
        </p15:guide>
        <p15:guide id="7" pos="3206"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Half_Page_Picture">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tx2"/>
              </a:solidFill>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Picture Placeholder 6"/>
          <p:cNvSpPr>
            <a:spLocks noGrp="1"/>
          </p:cNvSpPr>
          <p:nvPr>
            <p:ph type="pic" sz="quarter" idx="10"/>
          </p:nvPr>
        </p:nvSpPr>
        <p:spPr>
          <a:xfrm>
            <a:off x="5089525" y="531813"/>
            <a:ext cx="3559175" cy="4059236"/>
          </a:xfrm>
          <a:prstGeom prst="rect">
            <a:avLst/>
          </a:prstGeom>
        </p:spPr>
        <p:txBody>
          <a:bodyPr anchor="ctr" anchorCtr="0"/>
          <a:lstStyle>
            <a:lvl1pPr marL="0" indent="0" algn="ctr">
              <a:buNone/>
              <a:defRPr/>
            </a:lvl1pPr>
          </a:lstStyle>
          <a:p>
            <a:r>
              <a:rPr lang="en-US"/>
              <a:t>Click icon to add picture</a:t>
            </a:r>
          </a:p>
        </p:txBody>
      </p:sp>
      <p:sp>
        <p:nvSpPr>
          <p:cNvPr id="6" name="Rectangle 5">
            <a:extLst>
              <a:ext uri="{FF2B5EF4-FFF2-40B4-BE49-F238E27FC236}">
                <a16:creationId xmlns:a16="http://schemas.microsoft.com/office/drawing/2014/main" id="{3B36E562-817E-1948-B5F4-C7E49F34E219}"/>
              </a:ext>
            </a:extLst>
          </p:cNvPr>
          <p:cNvSpPr>
            <a:spLocks noChangeArrowheads="1"/>
          </p:cNvSpPr>
          <p:nvPr userDrawn="1"/>
        </p:nvSpPr>
        <p:spPr bwMode="ltGray">
          <a:xfrm>
            <a:off x="0"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642764624"/>
      </p:ext>
    </p:extLst>
  </p:cSld>
  <p:clrMapOvr>
    <a:masterClrMapping/>
  </p:clrMapOvr>
  <p:extLst>
    <p:ext uri="{DCECCB84-F9BA-43D5-87BE-67443E8EF086}">
      <p15:sldGuideLst xmlns:p15="http://schemas.microsoft.com/office/powerpoint/2012/main">
        <p15:guide id="1" orient="horz" pos="1044">
          <p15:clr>
            <a:srgbClr val="FBAE40"/>
          </p15:clr>
        </p15:guide>
        <p15:guide id="2" pos="26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Half_Page_Headline Only">
    <p:spTree>
      <p:nvGrpSpPr>
        <p:cNvPr id="1" name=""/>
        <p:cNvGrpSpPr/>
        <p:nvPr/>
      </p:nvGrpSpPr>
      <p:grpSpPr>
        <a:xfrm>
          <a:off x="0" y="0"/>
          <a:ext cx="0" cy="0"/>
          <a:chOff x="0" y="0"/>
          <a:chExt cx="0" cy="0"/>
        </a:xfrm>
      </p:grpSpPr>
      <p:sp>
        <p:nvSpPr>
          <p:cNvPr id="4" name="Rectangle 3"/>
          <p:cNvSpPr/>
          <p:nvPr userDrawn="1"/>
        </p:nvSpPr>
        <p:spPr>
          <a:xfrm>
            <a:off x="-1" y="0"/>
            <a:ext cx="4986997"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solidFill>
                <a:schemeClr val="bg1"/>
              </a:solidFill>
            </a:endParaRPr>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5" name="Rectangle 4">
            <a:extLst>
              <a:ext uri="{FF2B5EF4-FFF2-40B4-BE49-F238E27FC236}">
                <a16:creationId xmlns:a16="http://schemas.microsoft.com/office/drawing/2014/main" id="{C5FD114E-5D2A-FC42-87B1-675303D7952F}"/>
              </a:ext>
            </a:extLst>
          </p:cNvPr>
          <p:cNvSpPr>
            <a:spLocks noChangeArrowheads="1"/>
          </p:cNvSpPr>
          <p:nvPr userDrawn="1"/>
        </p:nvSpPr>
        <p:spPr bwMode="ltGray">
          <a:xfrm>
            <a:off x="-1"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884465524"/>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Half_Page_Picture_Full">
    <p:spTree>
      <p:nvGrpSpPr>
        <p:cNvPr id="1" name=""/>
        <p:cNvGrpSpPr/>
        <p:nvPr/>
      </p:nvGrpSpPr>
      <p:grpSpPr>
        <a:xfrm>
          <a:off x="0" y="0"/>
          <a:ext cx="0" cy="0"/>
          <a:chOff x="0" y="0"/>
          <a:chExt cx="0" cy="0"/>
        </a:xfrm>
      </p:grpSpPr>
      <p:sp>
        <p:nvSpPr>
          <p:cNvPr id="4" name="Rectangle 3"/>
          <p:cNvSpPr/>
          <p:nvPr userDrawn="1"/>
        </p:nvSpPr>
        <p:spPr>
          <a:xfrm>
            <a:off x="-1"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Picture Placeholder 6"/>
          <p:cNvSpPr>
            <a:spLocks noGrp="1"/>
          </p:cNvSpPr>
          <p:nvPr>
            <p:ph type="pic" sz="quarter" idx="10"/>
          </p:nvPr>
        </p:nvSpPr>
        <p:spPr>
          <a:xfrm>
            <a:off x="4580092" y="0"/>
            <a:ext cx="4563907" cy="5143500"/>
          </a:xfrm>
          <a:prstGeom prst="rect">
            <a:avLst/>
          </a:prstGeom>
        </p:spPr>
        <p:txBody>
          <a:bodyPr anchor="ctr" anchorCtr="0"/>
          <a:lstStyle>
            <a:lvl1pPr marL="0" indent="0" algn="ctr">
              <a:buNone/>
              <a:defRPr/>
            </a:lvl1pPr>
          </a:lstStyle>
          <a:p>
            <a:r>
              <a:rPr lang="en-US"/>
              <a:t>Click icon to add picture</a:t>
            </a:r>
          </a:p>
        </p:txBody>
      </p:sp>
      <p:sp>
        <p:nvSpPr>
          <p:cNvPr id="6" name="Rectangle 5">
            <a:extLst>
              <a:ext uri="{FF2B5EF4-FFF2-40B4-BE49-F238E27FC236}">
                <a16:creationId xmlns:a16="http://schemas.microsoft.com/office/drawing/2014/main" id="{6EC14AD5-853B-F949-8256-DAF8068C34F1}"/>
              </a:ext>
            </a:extLst>
          </p:cNvPr>
          <p:cNvSpPr>
            <a:spLocks noChangeArrowheads="1"/>
          </p:cNvSpPr>
          <p:nvPr userDrawn="1"/>
        </p:nvSpPr>
        <p:spPr bwMode="ltGray">
          <a:xfrm>
            <a:off x="-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538180873"/>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3">
          <p15:clr>
            <a:srgbClr val="FBAE40"/>
          </p15:clr>
        </p15:guide>
        <p15:guide id="4" pos="2675">
          <p15:clr>
            <a:srgbClr val="FBAE40"/>
          </p15:clr>
        </p15:guide>
        <p15:guide id="7" pos="3206">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8_Half_Page_Chart">
    <p:spTree>
      <p:nvGrpSpPr>
        <p:cNvPr id="1" name=""/>
        <p:cNvGrpSpPr/>
        <p:nvPr/>
      </p:nvGrpSpPr>
      <p:grpSpPr>
        <a:xfrm>
          <a:off x="0" y="0"/>
          <a:ext cx="0" cy="0"/>
          <a:chOff x="0" y="0"/>
          <a:chExt cx="0" cy="0"/>
        </a:xfrm>
      </p:grpSpPr>
      <p:sp>
        <p:nvSpPr>
          <p:cNvPr id="4" name="Rectangle 3"/>
          <p:cNvSpPr/>
          <p:nvPr userDrawn="1"/>
        </p:nvSpPr>
        <p:spPr>
          <a:xfrm>
            <a:off x="0" y="0"/>
            <a:ext cx="4958862"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6" name="Chart Placeholder 5"/>
          <p:cNvSpPr>
            <a:spLocks noGrp="1"/>
          </p:cNvSpPr>
          <p:nvPr>
            <p:ph type="chart" sz="quarter" idx="10"/>
          </p:nvPr>
        </p:nvSpPr>
        <p:spPr>
          <a:xfrm>
            <a:off x="5089525" y="503238"/>
            <a:ext cx="3559175" cy="4087812"/>
          </a:xfrm>
          <a:prstGeom prst="rect">
            <a:avLst/>
          </a:prstGeom>
        </p:spPr>
        <p:txBody>
          <a:bodyPr anchor="ctr" anchorCtr="0"/>
          <a:lstStyle>
            <a:lvl1pPr marL="0" indent="0" algn="ctr">
              <a:buNone/>
              <a:defRPr/>
            </a:lvl1pPr>
          </a:lstStyle>
          <a:p>
            <a:r>
              <a:rPr lang="en-US"/>
              <a:t>Click icon to add chart</a:t>
            </a:r>
          </a:p>
        </p:txBody>
      </p:sp>
      <p:sp>
        <p:nvSpPr>
          <p:cNvPr id="7" name="Rectangle 6">
            <a:extLst>
              <a:ext uri="{FF2B5EF4-FFF2-40B4-BE49-F238E27FC236}">
                <a16:creationId xmlns:a16="http://schemas.microsoft.com/office/drawing/2014/main" id="{EC5E743A-04DD-7A45-8602-6CD7AD467489}"/>
              </a:ext>
            </a:extLst>
          </p:cNvPr>
          <p:cNvSpPr>
            <a:spLocks noChangeArrowheads="1"/>
          </p:cNvSpPr>
          <p:nvPr userDrawn="1"/>
        </p:nvSpPr>
        <p:spPr bwMode="ltGray">
          <a:xfrm>
            <a:off x="-622"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301836755"/>
      </p:ext>
    </p:extLst>
  </p:cSld>
  <p:clrMapOvr>
    <a:masterClrMapping/>
  </p:clrMapOvr>
  <p:extLst>
    <p:ext uri="{DCECCB84-F9BA-43D5-87BE-67443E8EF086}">
      <p15:sldGuideLst xmlns:p15="http://schemas.microsoft.com/office/powerpoint/2012/main">
        <p15:guide id="3" orient="horz" pos="2196" userDrawn="1">
          <p15:clr>
            <a:srgbClr val="FBAE40"/>
          </p15:clr>
        </p15:guide>
        <p15:guide id="4" pos="2675">
          <p15:clr>
            <a:srgbClr val="FBAE40"/>
          </p15:clr>
        </p15:guide>
        <p15:guide id="7" pos="320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9_Half_Page_Table">
    <p:spTree>
      <p:nvGrpSpPr>
        <p:cNvPr id="1" name=""/>
        <p:cNvGrpSpPr/>
        <p:nvPr/>
      </p:nvGrpSpPr>
      <p:grpSpPr>
        <a:xfrm>
          <a:off x="0" y="0"/>
          <a:ext cx="0" cy="0"/>
          <a:chOff x="0" y="0"/>
          <a:chExt cx="0" cy="0"/>
        </a:xfrm>
      </p:grpSpPr>
      <p:sp>
        <p:nvSpPr>
          <p:cNvPr id="4" name="Rectangle 3"/>
          <p:cNvSpPr/>
          <p:nvPr userDrawn="1"/>
        </p:nvSpPr>
        <p:spPr>
          <a:xfrm>
            <a:off x="0" y="0"/>
            <a:ext cx="4959483"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3" name="Title Placeholder 5"/>
          <p:cNvSpPr>
            <a:spLocks noGrp="1"/>
          </p:cNvSpPr>
          <p:nvPr>
            <p:ph type="title"/>
          </p:nvPr>
        </p:nvSpPr>
        <p:spPr bwMode="auto">
          <a:xfrm>
            <a:off x="437766" y="1659731"/>
            <a:ext cx="3808797" cy="1824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lvl1pPr algn="l" defTabSz="684213" rtl="0" eaLnBrk="1" fontAlgn="base" hangingPunct="1">
              <a:lnSpc>
                <a:spcPct val="85000"/>
              </a:lnSpc>
              <a:spcBef>
                <a:spcPct val="0"/>
              </a:spcBef>
              <a:spcAft>
                <a:spcPct val="0"/>
              </a:spcAft>
              <a:defRPr lang="en-GB" sz="3200" kern="1200" dirty="0">
                <a:solidFill>
                  <a:schemeClr val="bg1">
                    <a:lumMod val="75000"/>
                  </a:schemeClr>
                </a:solidFill>
                <a:latin typeface="+mj-lt"/>
                <a:ea typeface="ＭＳ Ｐゴシック" charset="0"/>
                <a:cs typeface="Tipo de letra del sistema Fina" charset="0"/>
              </a:defRPr>
            </a:lvl1pPr>
          </a:lstStyle>
          <a:p>
            <a:pPr lvl="0"/>
            <a:r>
              <a:rPr lang="en-US"/>
              <a:t>Click to edit Master title style</a:t>
            </a:r>
            <a:endParaRPr lang="en-GB"/>
          </a:p>
        </p:txBody>
      </p:sp>
      <p:sp>
        <p:nvSpPr>
          <p:cNvPr id="7" name="Table Placeholder 6"/>
          <p:cNvSpPr>
            <a:spLocks noGrp="1"/>
          </p:cNvSpPr>
          <p:nvPr>
            <p:ph type="tbl" sz="quarter" idx="10"/>
          </p:nvPr>
        </p:nvSpPr>
        <p:spPr>
          <a:xfrm>
            <a:off x="5089525" y="503238"/>
            <a:ext cx="3559175" cy="4087812"/>
          </a:xfrm>
          <a:prstGeom prst="rect">
            <a:avLst/>
          </a:prstGeom>
        </p:spPr>
        <p:txBody>
          <a:bodyPr anchor="ctr" anchorCtr="0"/>
          <a:lstStyle>
            <a:lvl1pPr marL="0" indent="0" algn="ctr">
              <a:buNone/>
              <a:defRPr/>
            </a:lvl1pPr>
          </a:lstStyle>
          <a:p>
            <a:r>
              <a:rPr lang="en-US"/>
              <a:t>Click icon to add table</a:t>
            </a:r>
          </a:p>
        </p:txBody>
      </p:sp>
      <p:sp>
        <p:nvSpPr>
          <p:cNvPr id="6" name="Rectangle 5">
            <a:extLst>
              <a:ext uri="{FF2B5EF4-FFF2-40B4-BE49-F238E27FC236}">
                <a16:creationId xmlns:a16="http://schemas.microsoft.com/office/drawing/2014/main" id="{C9BEB659-C44B-7A42-966C-A884797068BC}"/>
              </a:ext>
            </a:extLst>
          </p:cNvPr>
          <p:cNvSpPr>
            <a:spLocks noChangeArrowheads="1"/>
          </p:cNvSpPr>
          <p:nvPr userDrawn="1"/>
        </p:nvSpPr>
        <p:spPr bwMode="ltGray">
          <a:xfrm>
            <a:off x="-1" y="4988982"/>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991378711"/>
      </p:ext>
    </p:extLst>
  </p:cSld>
  <p:clrMapOvr>
    <a:masterClrMapping/>
  </p:clrMapOvr>
  <p:extLst>
    <p:ext uri="{DCECCB84-F9BA-43D5-87BE-67443E8EF086}">
      <p15:sldGuideLst xmlns:p15="http://schemas.microsoft.com/office/powerpoint/2012/main">
        <p15:guide id="1" orient="horz" pos="1044">
          <p15:clr>
            <a:srgbClr val="FBAE40"/>
          </p15:clr>
        </p15:guide>
        <p15:guide id="3" orient="horz" pos="2196">
          <p15:clr>
            <a:srgbClr val="FBAE40"/>
          </p15:clr>
        </p15:guide>
        <p15:guide id="4" pos="2675">
          <p15:clr>
            <a:srgbClr val="FBAE40"/>
          </p15:clr>
        </p15:guide>
        <p15:guide id="7" pos="320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solidFill>
          <a:schemeClr val="accent3"/>
        </a:solidFill>
        <a:effectLst/>
      </p:bgPr>
    </p:bg>
    <p:spTree>
      <p:nvGrpSpPr>
        <p:cNvPr id="1" name=""/>
        <p:cNvGrpSpPr/>
        <p:nvPr/>
      </p:nvGrpSpPr>
      <p:grpSpPr>
        <a:xfrm>
          <a:off x="0" y="0"/>
          <a:ext cx="0" cy="0"/>
          <a:chOff x="0" y="0"/>
          <a:chExt cx="0" cy="0"/>
        </a:xfrm>
      </p:grpSpPr>
      <p:sp>
        <p:nvSpPr>
          <p:cNvPr id="4" name="Rectangle 3"/>
          <p:cNvSpPr/>
          <p:nvPr userDrawn="1"/>
        </p:nvSpPr>
        <p:spPr>
          <a:xfrm>
            <a:off x="0" y="-12889"/>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6"/>
          <p:cNvSpPr>
            <a:spLocks noChangeAspect="1" noEditPoints="1"/>
          </p:cNvSpPr>
          <p:nvPr userDrawn="1"/>
        </p:nvSpPr>
        <p:spPr bwMode="auto">
          <a:xfrm>
            <a:off x="3762994" y="2129076"/>
            <a:ext cx="1618012" cy="859571"/>
          </a:xfrm>
          <a:custGeom>
            <a:avLst/>
            <a:gdLst>
              <a:gd name="T0" fmla="*/ 2671 w 3456"/>
              <a:gd name="T1" fmla="*/ 1521 h 1834"/>
              <a:gd name="T2" fmla="*/ 2857 w 3456"/>
              <a:gd name="T3" fmla="*/ 1677 h 1834"/>
              <a:gd name="T4" fmla="*/ 2975 w 3456"/>
              <a:gd name="T5" fmla="*/ 1465 h 1834"/>
              <a:gd name="T6" fmla="*/ 1129 w 3456"/>
              <a:gd name="T7" fmla="*/ 1823 h 1834"/>
              <a:gd name="T8" fmla="*/ 3082 w 3456"/>
              <a:gd name="T9" fmla="*/ 1330 h 1834"/>
              <a:gd name="T10" fmla="*/ 3082 w 3456"/>
              <a:gd name="T11" fmla="*/ 1712 h 1834"/>
              <a:gd name="T12" fmla="*/ 2700 w 3456"/>
              <a:gd name="T13" fmla="*/ 1809 h 1834"/>
              <a:gd name="T14" fmla="*/ 2513 w 3456"/>
              <a:gd name="T15" fmla="*/ 1479 h 1834"/>
              <a:gd name="T16" fmla="*/ 2783 w 3456"/>
              <a:gd name="T17" fmla="*/ 1211 h 1834"/>
              <a:gd name="T18" fmla="*/ 2351 w 3456"/>
              <a:gd name="T19" fmla="*/ 1392 h 1834"/>
              <a:gd name="T20" fmla="*/ 2136 w 3456"/>
              <a:gd name="T21" fmla="*/ 1381 h 1834"/>
              <a:gd name="T22" fmla="*/ 2093 w 3456"/>
              <a:gd name="T23" fmla="*/ 1625 h 1834"/>
              <a:gd name="T24" fmla="*/ 2335 w 3456"/>
              <a:gd name="T25" fmla="*/ 1658 h 1834"/>
              <a:gd name="T26" fmla="*/ 2174 w 3456"/>
              <a:gd name="T27" fmla="*/ 1832 h 1834"/>
              <a:gd name="T28" fmla="*/ 1903 w 3456"/>
              <a:gd name="T29" fmla="*/ 1605 h 1834"/>
              <a:gd name="T30" fmla="*/ 2047 w 3456"/>
              <a:gd name="T31" fmla="*/ 1249 h 1834"/>
              <a:gd name="T32" fmla="*/ 748 w 3456"/>
              <a:gd name="T33" fmla="*/ 1223 h 1834"/>
              <a:gd name="T34" fmla="*/ 642 w 3456"/>
              <a:gd name="T35" fmla="*/ 1359 h 1834"/>
              <a:gd name="T36" fmla="*/ 479 w 3456"/>
              <a:gd name="T37" fmla="*/ 1550 h 1834"/>
              <a:gd name="T38" fmla="*/ 697 w 3456"/>
              <a:gd name="T39" fmla="*/ 1676 h 1834"/>
              <a:gd name="T40" fmla="*/ 692 w 3456"/>
              <a:gd name="T41" fmla="*/ 1830 h 1834"/>
              <a:gd name="T42" fmla="*/ 370 w 3456"/>
              <a:gd name="T43" fmla="*/ 1710 h 1834"/>
              <a:gd name="T44" fmla="*/ 375 w 3456"/>
              <a:gd name="T45" fmla="*/ 1326 h 1834"/>
              <a:gd name="T46" fmla="*/ 1610 w 3456"/>
              <a:gd name="T47" fmla="*/ 1211 h 1834"/>
              <a:gd name="T48" fmla="*/ 1679 w 3456"/>
              <a:gd name="T49" fmla="*/ 1350 h 1834"/>
              <a:gd name="T50" fmla="*/ 1494 w 3456"/>
              <a:gd name="T51" fmla="*/ 1373 h 1834"/>
              <a:gd name="T52" fmla="*/ 1634 w 3456"/>
              <a:gd name="T53" fmla="*/ 1470 h 1834"/>
              <a:gd name="T54" fmla="*/ 1737 w 3456"/>
              <a:gd name="T55" fmla="*/ 1694 h 1834"/>
              <a:gd name="T56" fmla="*/ 1524 w 3456"/>
              <a:gd name="T57" fmla="*/ 1833 h 1834"/>
              <a:gd name="T58" fmla="*/ 1334 w 3456"/>
              <a:gd name="T59" fmla="*/ 1678 h 1834"/>
              <a:gd name="T60" fmla="*/ 1552 w 3456"/>
              <a:gd name="T61" fmla="*/ 1690 h 1834"/>
              <a:gd name="T62" fmla="*/ 1520 w 3456"/>
              <a:gd name="T63" fmla="*/ 1584 h 1834"/>
              <a:gd name="T64" fmla="*/ 1350 w 3456"/>
              <a:gd name="T65" fmla="*/ 1473 h 1834"/>
              <a:gd name="T66" fmla="*/ 1446 w 3456"/>
              <a:gd name="T67" fmla="*/ 1227 h 1834"/>
              <a:gd name="T68" fmla="*/ 3456 w 3456"/>
              <a:gd name="T69" fmla="*/ 569 h 1834"/>
              <a:gd name="T70" fmla="*/ 3328 w 3456"/>
              <a:gd name="T71" fmla="*/ 780 h 1834"/>
              <a:gd name="T72" fmla="*/ 3381 w 3456"/>
              <a:gd name="T73" fmla="*/ 493 h 1834"/>
              <a:gd name="T74" fmla="*/ 1793 w 3456"/>
              <a:gd name="T75" fmla="*/ 766 h 1834"/>
              <a:gd name="T76" fmla="*/ 1653 w 3456"/>
              <a:gd name="T77" fmla="*/ 727 h 1834"/>
              <a:gd name="T78" fmla="*/ 113 w 3456"/>
              <a:gd name="T79" fmla="*/ 503 h 1834"/>
              <a:gd name="T80" fmla="*/ 95 w 3456"/>
              <a:gd name="T81" fmla="*/ 801 h 1834"/>
              <a:gd name="T82" fmla="*/ 10 w 3456"/>
              <a:gd name="T83" fmla="*/ 531 h 1834"/>
              <a:gd name="T84" fmla="*/ 3040 w 3456"/>
              <a:gd name="T85" fmla="*/ 340 h 1834"/>
              <a:gd name="T86" fmla="*/ 2929 w 3456"/>
              <a:gd name="T87" fmla="*/ 793 h 1834"/>
              <a:gd name="T88" fmla="*/ 2947 w 3456"/>
              <a:gd name="T89" fmla="*/ 287 h 1834"/>
              <a:gd name="T90" fmla="*/ 2214 w 3456"/>
              <a:gd name="T91" fmla="*/ 748 h 1834"/>
              <a:gd name="T92" fmla="*/ 2069 w 3456"/>
              <a:gd name="T93" fmla="*/ 748 h 1834"/>
              <a:gd name="T94" fmla="*/ 1335 w 3456"/>
              <a:gd name="T95" fmla="*/ 287 h 1834"/>
              <a:gd name="T96" fmla="*/ 1353 w 3456"/>
              <a:gd name="T97" fmla="*/ 793 h 1834"/>
              <a:gd name="T98" fmla="*/ 1242 w 3456"/>
              <a:gd name="T99" fmla="*/ 340 h 1834"/>
              <a:gd name="T100" fmla="*/ 553 w 3456"/>
              <a:gd name="T101" fmla="*/ 322 h 1834"/>
              <a:gd name="T102" fmla="*/ 468 w 3456"/>
              <a:gd name="T103" fmla="*/ 801 h 1834"/>
              <a:gd name="T104" fmla="*/ 450 w 3456"/>
              <a:gd name="T105" fmla="*/ 295 h 1834"/>
              <a:gd name="T106" fmla="*/ 2630 w 3456"/>
              <a:gd name="T107" fmla="*/ 879 h 1834"/>
              <a:gd name="T108" fmla="*/ 2490 w 3456"/>
              <a:gd name="T109" fmla="*/ 917 h 1834"/>
              <a:gd name="T110" fmla="*/ 902 w 3456"/>
              <a:gd name="T111" fmla="*/ 0 h 1834"/>
              <a:gd name="T112" fmla="*/ 955 w 3456"/>
              <a:gd name="T113" fmla="*/ 931 h 1834"/>
              <a:gd name="T114" fmla="*/ 826 w 3456"/>
              <a:gd name="T115" fmla="*/ 75 h 18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56" h="1834">
                <a:moveTo>
                  <a:pt x="2828" y="1362"/>
                </a:moveTo>
                <a:lnTo>
                  <a:pt x="2798" y="1364"/>
                </a:lnTo>
                <a:lnTo>
                  <a:pt x="2771" y="1371"/>
                </a:lnTo>
                <a:lnTo>
                  <a:pt x="2747" y="1384"/>
                </a:lnTo>
                <a:lnTo>
                  <a:pt x="2725" y="1400"/>
                </a:lnTo>
                <a:lnTo>
                  <a:pt x="2706" y="1419"/>
                </a:lnTo>
                <a:lnTo>
                  <a:pt x="2691" y="1441"/>
                </a:lnTo>
                <a:lnTo>
                  <a:pt x="2680" y="1465"/>
                </a:lnTo>
                <a:lnTo>
                  <a:pt x="2674" y="1492"/>
                </a:lnTo>
                <a:lnTo>
                  <a:pt x="2671" y="1521"/>
                </a:lnTo>
                <a:lnTo>
                  <a:pt x="2674" y="1549"/>
                </a:lnTo>
                <a:lnTo>
                  <a:pt x="2680" y="1577"/>
                </a:lnTo>
                <a:lnTo>
                  <a:pt x="2691" y="1601"/>
                </a:lnTo>
                <a:lnTo>
                  <a:pt x="2706" y="1623"/>
                </a:lnTo>
                <a:lnTo>
                  <a:pt x="2725" y="1642"/>
                </a:lnTo>
                <a:lnTo>
                  <a:pt x="2747" y="1658"/>
                </a:lnTo>
                <a:lnTo>
                  <a:pt x="2771" y="1669"/>
                </a:lnTo>
                <a:lnTo>
                  <a:pt x="2798" y="1677"/>
                </a:lnTo>
                <a:lnTo>
                  <a:pt x="2828" y="1680"/>
                </a:lnTo>
                <a:lnTo>
                  <a:pt x="2857" y="1677"/>
                </a:lnTo>
                <a:lnTo>
                  <a:pt x="2883" y="1669"/>
                </a:lnTo>
                <a:lnTo>
                  <a:pt x="2908" y="1658"/>
                </a:lnTo>
                <a:lnTo>
                  <a:pt x="2930" y="1642"/>
                </a:lnTo>
                <a:lnTo>
                  <a:pt x="2948" y="1623"/>
                </a:lnTo>
                <a:lnTo>
                  <a:pt x="2964" y="1601"/>
                </a:lnTo>
                <a:lnTo>
                  <a:pt x="2975" y="1577"/>
                </a:lnTo>
                <a:lnTo>
                  <a:pt x="2982" y="1549"/>
                </a:lnTo>
                <a:lnTo>
                  <a:pt x="2985" y="1521"/>
                </a:lnTo>
                <a:lnTo>
                  <a:pt x="2982" y="1492"/>
                </a:lnTo>
                <a:lnTo>
                  <a:pt x="2975" y="1465"/>
                </a:lnTo>
                <a:lnTo>
                  <a:pt x="2964" y="1441"/>
                </a:lnTo>
                <a:lnTo>
                  <a:pt x="2948" y="1419"/>
                </a:lnTo>
                <a:lnTo>
                  <a:pt x="2930" y="1400"/>
                </a:lnTo>
                <a:lnTo>
                  <a:pt x="2908" y="1384"/>
                </a:lnTo>
                <a:lnTo>
                  <a:pt x="2883" y="1371"/>
                </a:lnTo>
                <a:lnTo>
                  <a:pt x="2857" y="1364"/>
                </a:lnTo>
                <a:lnTo>
                  <a:pt x="2828" y="1362"/>
                </a:lnTo>
                <a:close/>
                <a:moveTo>
                  <a:pt x="977" y="1218"/>
                </a:moveTo>
                <a:lnTo>
                  <a:pt x="1129" y="1218"/>
                </a:lnTo>
                <a:lnTo>
                  <a:pt x="1129" y="1823"/>
                </a:lnTo>
                <a:lnTo>
                  <a:pt x="977" y="1823"/>
                </a:lnTo>
                <a:lnTo>
                  <a:pt x="977" y="1218"/>
                </a:lnTo>
                <a:close/>
                <a:moveTo>
                  <a:pt x="2828" y="1208"/>
                </a:moveTo>
                <a:lnTo>
                  <a:pt x="2873" y="1211"/>
                </a:lnTo>
                <a:lnTo>
                  <a:pt x="2916" y="1219"/>
                </a:lnTo>
                <a:lnTo>
                  <a:pt x="2955" y="1232"/>
                </a:lnTo>
                <a:lnTo>
                  <a:pt x="2992" y="1251"/>
                </a:lnTo>
                <a:lnTo>
                  <a:pt x="3026" y="1273"/>
                </a:lnTo>
                <a:lnTo>
                  <a:pt x="3056" y="1299"/>
                </a:lnTo>
                <a:lnTo>
                  <a:pt x="3082" y="1330"/>
                </a:lnTo>
                <a:lnTo>
                  <a:pt x="3104" y="1363"/>
                </a:lnTo>
                <a:lnTo>
                  <a:pt x="3121" y="1398"/>
                </a:lnTo>
                <a:lnTo>
                  <a:pt x="3134" y="1437"/>
                </a:lnTo>
                <a:lnTo>
                  <a:pt x="3142" y="1479"/>
                </a:lnTo>
                <a:lnTo>
                  <a:pt x="3145" y="1521"/>
                </a:lnTo>
                <a:lnTo>
                  <a:pt x="3142" y="1563"/>
                </a:lnTo>
                <a:lnTo>
                  <a:pt x="3134" y="1604"/>
                </a:lnTo>
                <a:lnTo>
                  <a:pt x="3121" y="1642"/>
                </a:lnTo>
                <a:lnTo>
                  <a:pt x="3104" y="1679"/>
                </a:lnTo>
                <a:lnTo>
                  <a:pt x="3082" y="1712"/>
                </a:lnTo>
                <a:lnTo>
                  <a:pt x="3056" y="1742"/>
                </a:lnTo>
                <a:lnTo>
                  <a:pt x="3026" y="1769"/>
                </a:lnTo>
                <a:lnTo>
                  <a:pt x="2992" y="1791"/>
                </a:lnTo>
                <a:lnTo>
                  <a:pt x="2955" y="1809"/>
                </a:lnTo>
                <a:lnTo>
                  <a:pt x="2916" y="1822"/>
                </a:lnTo>
                <a:lnTo>
                  <a:pt x="2873" y="1831"/>
                </a:lnTo>
                <a:lnTo>
                  <a:pt x="2828" y="1834"/>
                </a:lnTo>
                <a:lnTo>
                  <a:pt x="2783" y="1831"/>
                </a:lnTo>
                <a:lnTo>
                  <a:pt x="2740" y="1822"/>
                </a:lnTo>
                <a:lnTo>
                  <a:pt x="2700" y="1809"/>
                </a:lnTo>
                <a:lnTo>
                  <a:pt x="2663" y="1791"/>
                </a:lnTo>
                <a:lnTo>
                  <a:pt x="2630" y="1769"/>
                </a:lnTo>
                <a:lnTo>
                  <a:pt x="2599" y="1742"/>
                </a:lnTo>
                <a:lnTo>
                  <a:pt x="2573" y="1712"/>
                </a:lnTo>
                <a:lnTo>
                  <a:pt x="2551" y="1679"/>
                </a:lnTo>
                <a:lnTo>
                  <a:pt x="2534" y="1642"/>
                </a:lnTo>
                <a:lnTo>
                  <a:pt x="2521" y="1604"/>
                </a:lnTo>
                <a:lnTo>
                  <a:pt x="2513" y="1563"/>
                </a:lnTo>
                <a:lnTo>
                  <a:pt x="2510" y="1521"/>
                </a:lnTo>
                <a:lnTo>
                  <a:pt x="2513" y="1479"/>
                </a:lnTo>
                <a:lnTo>
                  <a:pt x="2521" y="1437"/>
                </a:lnTo>
                <a:lnTo>
                  <a:pt x="2534" y="1398"/>
                </a:lnTo>
                <a:lnTo>
                  <a:pt x="2551" y="1363"/>
                </a:lnTo>
                <a:lnTo>
                  <a:pt x="2573" y="1330"/>
                </a:lnTo>
                <a:lnTo>
                  <a:pt x="2599" y="1299"/>
                </a:lnTo>
                <a:lnTo>
                  <a:pt x="2630" y="1273"/>
                </a:lnTo>
                <a:lnTo>
                  <a:pt x="2663" y="1251"/>
                </a:lnTo>
                <a:lnTo>
                  <a:pt x="2700" y="1232"/>
                </a:lnTo>
                <a:lnTo>
                  <a:pt x="2740" y="1219"/>
                </a:lnTo>
                <a:lnTo>
                  <a:pt x="2783" y="1211"/>
                </a:lnTo>
                <a:lnTo>
                  <a:pt x="2828" y="1208"/>
                </a:lnTo>
                <a:close/>
                <a:moveTo>
                  <a:pt x="2213" y="1208"/>
                </a:moveTo>
                <a:lnTo>
                  <a:pt x="2242" y="1209"/>
                </a:lnTo>
                <a:lnTo>
                  <a:pt x="2268" y="1211"/>
                </a:lnTo>
                <a:lnTo>
                  <a:pt x="2292" y="1215"/>
                </a:lnTo>
                <a:lnTo>
                  <a:pt x="2312" y="1219"/>
                </a:lnTo>
                <a:lnTo>
                  <a:pt x="2329" y="1223"/>
                </a:lnTo>
                <a:lnTo>
                  <a:pt x="2343" y="1227"/>
                </a:lnTo>
                <a:lnTo>
                  <a:pt x="2351" y="1230"/>
                </a:lnTo>
                <a:lnTo>
                  <a:pt x="2351" y="1392"/>
                </a:lnTo>
                <a:lnTo>
                  <a:pt x="2346" y="1389"/>
                </a:lnTo>
                <a:lnTo>
                  <a:pt x="2335" y="1384"/>
                </a:lnTo>
                <a:lnTo>
                  <a:pt x="2321" y="1377"/>
                </a:lnTo>
                <a:lnTo>
                  <a:pt x="2302" y="1371"/>
                </a:lnTo>
                <a:lnTo>
                  <a:pt x="2279" y="1365"/>
                </a:lnTo>
                <a:lnTo>
                  <a:pt x="2253" y="1360"/>
                </a:lnTo>
                <a:lnTo>
                  <a:pt x="2223" y="1359"/>
                </a:lnTo>
                <a:lnTo>
                  <a:pt x="2192" y="1362"/>
                </a:lnTo>
                <a:lnTo>
                  <a:pt x="2163" y="1369"/>
                </a:lnTo>
                <a:lnTo>
                  <a:pt x="2136" y="1381"/>
                </a:lnTo>
                <a:lnTo>
                  <a:pt x="2113" y="1396"/>
                </a:lnTo>
                <a:lnTo>
                  <a:pt x="2095" y="1415"/>
                </a:lnTo>
                <a:lnTo>
                  <a:pt x="2079" y="1437"/>
                </a:lnTo>
                <a:lnTo>
                  <a:pt x="2067" y="1463"/>
                </a:lnTo>
                <a:lnTo>
                  <a:pt x="2060" y="1490"/>
                </a:lnTo>
                <a:lnTo>
                  <a:pt x="2058" y="1521"/>
                </a:lnTo>
                <a:lnTo>
                  <a:pt x="2060" y="1550"/>
                </a:lnTo>
                <a:lnTo>
                  <a:pt x="2066" y="1578"/>
                </a:lnTo>
                <a:lnTo>
                  <a:pt x="2078" y="1602"/>
                </a:lnTo>
                <a:lnTo>
                  <a:pt x="2093" y="1625"/>
                </a:lnTo>
                <a:lnTo>
                  <a:pt x="2112" y="1644"/>
                </a:lnTo>
                <a:lnTo>
                  <a:pt x="2135" y="1660"/>
                </a:lnTo>
                <a:lnTo>
                  <a:pt x="2162" y="1672"/>
                </a:lnTo>
                <a:lnTo>
                  <a:pt x="2191" y="1679"/>
                </a:lnTo>
                <a:lnTo>
                  <a:pt x="2223" y="1682"/>
                </a:lnTo>
                <a:lnTo>
                  <a:pt x="2253" y="1680"/>
                </a:lnTo>
                <a:lnTo>
                  <a:pt x="2279" y="1676"/>
                </a:lnTo>
                <a:lnTo>
                  <a:pt x="2301" y="1671"/>
                </a:lnTo>
                <a:lnTo>
                  <a:pt x="2321" y="1664"/>
                </a:lnTo>
                <a:lnTo>
                  <a:pt x="2335" y="1658"/>
                </a:lnTo>
                <a:lnTo>
                  <a:pt x="2346" y="1653"/>
                </a:lnTo>
                <a:lnTo>
                  <a:pt x="2351" y="1649"/>
                </a:lnTo>
                <a:lnTo>
                  <a:pt x="2351" y="1812"/>
                </a:lnTo>
                <a:lnTo>
                  <a:pt x="2339" y="1816"/>
                </a:lnTo>
                <a:lnTo>
                  <a:pt x="2322" y="1820"/>
                </a:lnTo>
                <a:lnTo>
                  <a:pt x="2300" y="1826"/>
                </a:lnTo>
                <a:lnTo>
                  <a:pt x="2275" y="1830"/>
                </a:lnTo>
                <a:lnTo>
                  <a:pt x="2245" y="1833"/>
                </a:lnTo>
                <a:lnTo>
                  <a:pt x="2213" y="1834"/>
                </a:lnTo>
                <a:lnTo>
                  <a:pt x="2174" y="1832"/>
                </a:lnTo>
                <a:lnTo>
                  <a:pt x="2136" y="1826"/>
                </a:lnTo>
                <a:lnTo>
                  <a:pt x="2100" y="1815"/>
                </a:lnTo>
                <a:lnTo>
                  <a:pt x="2065" y="1801"/>
                </a:lnTo>
                <a:lnTo>
                  <a:pt x="2033" y="1783"/>
                </a:lnTo>
                <a:lnTo>
                  <a:pt x="2002" y="1762"/>
                </a:lnTo>
                <a:lnTo>
                  <a:pt x="1975" y="1737"/>
                </a:lnTo>
                <a:lnTo>
                  <a:pt x="1952" y="1710"/>
                </a:lnTo>
                <a:lnTo>
                  <a:pt x="1931" y="1678"/>
                </a:lnTo>
                <a:lnTo>
                  <a:pt x="1915" y="1643"/>
                </a:lnTo>
                <a:lnTo>
                  <a:pt x="1903" y="1605"/>
                </a:lnTo>
                <a:lnTo>
                  <a:pt x="1896" y="1564"/>
                </a:lnTo>
                <a:lnTo>
                  <a:pt x="1892" y="1521"/>
                </a:lnTo>
                <a:lnTo>
                  <a:pt x="1896" y="1477"/>
                </a:lnTo>
                <a:lnTo>
                  <a:pt x="1904" y="1434"/>
                </a:lnTo>
                <a:lnTo>
                  <a:pt x="1917" y="1395"/>
                </a:lnTo>
                <a:lnTo>
                  <a:pt x="1934" y="1359"/>
                </a:lnTo>
                <a:lnTo>
                  <a:pt x="1957" y="1326"/>
                </a:lnTo>
                <a:lnTo>
                  <a:pt x="1984" y="1296"/>
                </a:lnTo>
                <a:lnTo>
                  <a:pt x="2014" y="1271"/>
                </a:lnTo>
                <a:lnTo>
                  <a:pt x="2047" y="1249"/>
                </a:lnTo>
                <a:lnTo>
                  <a:pt x="2085" y="1231"/>
                </a:lnTo>
                <a:lnTo>
                  <a:pt x="2125" y="1218"/>
                </a:lnTo>
                <a:lnTo>
                  <a:pt x="2168" y="1211"/>
                </a:lnTo>
                <a:lnTo>
                  <a:pt x="2213" y="1208"/>
                </a:lnTo>
                <a:close/>
                <a:moveTo>
                  <a:pt x="630" y="1208"/>
                </a:moveTo>
                <a:lnTo>
                  <a:pt x="660" y="1209"/>
                </a:lnTo>
                <a:lnTo>
                  <a:pt x="687" y="1211"/>
                </a:lnTo>
                <a:lnTo>
                  <a:pt x="711" y="1215"/>
                </a:lnTo>
                <a:lnTo>
                  <a:pt x="731" y="1219"/>
                </a:lnTo>
                <a:lnTo>
                  <a:pt x="748" y="1223"/>
                </a:lnTo>
                <a:lnTo>
                  <a:pt x="760" y="1227"/>
                </a:lnTo>
                <a:lnTo>
                  <a:pt x="769" y="1230"/>
                </a:lnTo>
                <a:lnTo>
                  <a:pt x="769" y="1392"/>
                </a:lnTo>
                <a:lnTo>
                  <a:pt x="763" y="1389"/>
                </a:lnTo>
                <a:lnTo>
                  <a:pt x="754" y="1384"/>
                </a:lnTo>
                <a:lnTo>
                  <a:pt x="739" y="1377"/>
                </a:lnTo>
                <a:lnTo>
                  <a:pt x="721" y="1371"/>
                </a:lnTo>
                <a:lnTo>
                  <a:pt x="697" y="1365"/>
                </a:lnTo>
                <a:lnTo>
                  <a:pt x="671" y="1360"/>
                </a:lnTo>
                <a:lnTo>
                  <a:pt x="642" y="1359"/>
                </a:lnTo>
                <a:lnTo>
                  <a:pt x="611" y="1362"/>
                </a:lnTo>
                <a:lnTo>
                  <a:pt x="581" y="1369"/>
                </a:lnTo>
                <a:lnTo>
                  <a:pt x="555" y="1381"/>
                </a:lnTo>
                <a:lnTo>
                  <a:pt x="532" y="1396"/>
                </a:lnTo>
                <a:lnTo>
                  <a:pt x="513" y="1415"/>
                </a:lnTo>
                <a:lnTo>
                  <a:pt x="497" y="1437"/>
                </a:lnTo>
                <a:lnTo>
                  <a:pt x="485" y="1463"/>
                </a:lnTo>
                <a:lnTo>
                  <a:pt x="479" y="1490"/>
                </a:lnTo>
                <a:lnTo>
                  <a:pt x="475" y="1521"/>
                </a:lnTo>
                <a:lnTo>
                  <a:pt x="479" y="1550"/>
                </a:lnTo>
                <a:lnTo>
                  <a:pt x="485" y="1578"/>
                </a:lnTo>
                <a:lnTo>
                  <a:pt x="496" y="1602"/>
                </a:lnTo>
                <a:lnTo>
                  <a:pt x="512" y="1625"/>
                </a:lnTo>
                <a:lnTo>
                  <a:pt x="531" y="1644"/>
                </a:lnTo>
                <a:lnTo>
                  <a:pt x="554" y="1660"/>
                </a:lnTo>
                <a:lnTo>
                  <a:pt x="580" y="1672"/>
                </a:lnTo>
                <a:lnTo>
                  <a:pt x="610" y="1679"/>
                </a:lnTo>
                <a:lnTo>
                  <a:pt x="642" y="1682"/>
                </a:lnTo>
                <a:lnTo>
                  <a:pt x="671" y="1680"/>
                </a:lnTo>
                <a:lnTo>
                  <a:pt x="697" y="1676"/>
                </a:lnTo>
                <a:lnTo>
                  <a:pt x="719" y="1671"/>
                </a:lnTo>
                <a:lnTo>
                  <a:pt x="738" y="1664"/>
                </a:lnTo>
                <a:lnTo>
                  <a:pt x="753" y="1658"/>
                </a:lnTo>
                <a:lnTo>
                  <a:pt x="763" y="1653"/>
                </a:lnTo>
                <a:lnTo>
                  <a:pt x="769" y="1649"/>
                </a:lnTo>
                <a:lnTo>
                  <a:pt x="769" y="1812"/>
                </a:lnTo>
                <a:lnTo>
                  <a:pt x="757" y="1816"/>
                </a:lnTo>
                <a:lnTo>
                  <a:pt x="740" y="1820"/>
                </a:lnTo>
                <a:lnTo>
                  <a:pt x="718" y="1826"/>
                </a:lnTo>
                <a:lnTo>
                  <a:pt x="692" y="1830"/>
                </a:lnTo>
                <a:lnTo>
                  <a:pt x="663" y="1833"/>
                </a:lnTo>
                <a:lnTo>
                  <a:pt x="630" y="1834"/>
                </a:lnTo>
                <a:lnTo>
                  <a:pt x="592" y="1832"/>
                </a:lnTo>
                <a:lnTo>
                  <a:pt x="554" y="1826"/>
                </a:lnTo>
                <a:lnTo>
                  <a:pt x="518" y="1815"/>
                </a:lnTo>
                <a:lnTo>
                  <a:pt x="484" y="1801"/>
                </a:lnTo>
                <a:lnTo>
                  <a:pt x="451" y="1783"/>
                </a:lnTo>
                <a:lnTo>
                  <a:pt x="421" y="1762"/>
                </a:lnTo>
                <a:lnTo>
                  <a:pt x="394" y="1737"/>
                </a:lnTo>
                <a:lnTo>
                  <a:pt x="370" y="1710"/>
                </a:lnTo>
                <a:lnTo>
                  <a:pt x="350" y="1678"/>
                </a:lnTo>
                <a:lnTo>
                  <a:pt x="333" y="1643"/>
                </a:lnTo>
                <a:lnTo>
                  <a:pt x="322" y="1605"/>
                </a:lnTo>
                <a:lnTo>
                  <a:pt x="314" y="1564"/>
                </a:lnTo>
                <a:lnTo>
                  <a:pt x="311" y="1521"/>
                </a:lnTo>
                <a:lnTo>
                  <a:pt x="314" y="1477"/>
                </a:lnTo>
                <a:lnTo>
                  <a:pt x="323" y="1434"/>
                </a:lnTo>
                <a:lnTo>
                  <a:pt x="335" y="1395"/>
                </a:lnTo>
                <a:lnTo>
                  <a:pt x="353" y="1359"/>
                </a:lnTo>
                <a:lnTo>
                  <a:pt x="375" y="1326"/>
                </a:lnTo>
                <a:lnTo>
                  <a:pt x="402" y="1296"/>
                </a:lnTo>
                <a:lnTo>
                  <a:pt x="433" y="1271"/>
                </a:lnTo>
                <a:lnTo>
                  <a:pt x="466" y="1249"/>
                </a:lnTo>
                <a:lnTo>
                  <a:pt x="503" y="1231"/>
                </a:lnTo>
                <a:lnTo>
                  <a:pt x="544" y="1218"/>
                </a:lnTo>
                <a:lnTo>
                  <a:pt x="585" y="1211"/>
                </a:lnTo>
                <a:lnTo>
                  <a:pt x="630" y="1208"/>
                </a:lnTo>
                <a:close/>
                <a:moveTo>
                  <a:pt x="1556" y="1208"/>
                </a:moveTo>
                <a:lnTo>
                  <a:pt x="1583" y="1209"/>
                </a:lnTo>
                <a:lnTo>
                  <a:pt x="1610" y="1211"/>
                </a:lnTo>
                <a:lnTo>
                  <a:pt x="1634" y="1213"/>
                </a:lnTo>
                <a:lnTo>
                  <a:pt x="1656" y="1217"/>
                </a:lnTo>
                <a:lnTo>
                  <a:pt x="1675" y="1220"/>
                </a:lnTo>
                <a:lnTo>
                  <a:pt x="1689" y="1223"/>
                </a:lnTo>
                <a:lnTo>
                  <a:pt x="1699" y="1226"/>
                </a:lnTo>
                <a:lnTo>
                  <a:pt x="1704" y="1227"/>
                </a:lnTo>
                <a:lnTo>
                  <a:pt x="1704" y="1356"/>
                </a:lnTo>
                <a:lnTo>
                  <a:pt x="1700" y="1355"/>
                </a:lnTo>
                <a:lnTo>
                  <a:pt x="1691" y="1353"/>
                </a:lnTo>
                <a:lnTo>
                  <a:pt x="1679" y="1350"/>
                </a:lnTo>
                <a:lnTo>
                  <a:pt x="1663" y="1347"/>
                </a:lnTo>
                <a:lnTo>
                  <a:pt x="1645" y="1343"/>
                </a:lnTo>
                <a:lnTo>
                  <a:pt x="1625" y="1340"/>
                </a:lnTo>
                <a:lnTo>
                  <a:pt x="1605" y="1338"/>
                </a:lnTo>
                <a:lnTo>
                  <a:pt x="1586" y="1337"/>
                </a:lnTo>
                <a:lnTo>
                  <a:pt x="1557" y="1339"/>
                </a:lnTo>
                <a:lnTo>
                  <a:pt x="1534" y="1344"/>
                </a:lnTo>
                <a:lnTo>
                  <a:pt x="1515" y="1351"/>
                </a:lnTo>
                <a:lnTo>
                  <a:pt x="1502" y="1362"/>
                </a:lnTo>
                <a:lnTo>
                  <a:pt x="1494" y="1373"/>
                </a:lnTo>
                <a:lnTo>
                  <a:pt x="1491" y="1387"/>
                </a:lnTo>
                <a:lnTo>
                  <a:pt x="1494" y="1402"/>
                </a:lnTo>
                <a:lnTo>
                  <a:pt x="1501" y="1413"/>
                </a:lnTo>
                <a:lnTo>
                  <a:pt x="1511" y="1423"/>
                </a:lnTo>
                <a:lnTo>
                  <a:pt x="1523" y="1430"/>
                </a:lnTo>
                <a:lnTo>
                  <a:pt x="1536" y="1436"/>
                </a:lnTo>
                <a:lnTo>
                  <a:pt x="1549" y="1441"/>
                </a:lnTo>
                <a:lnTo>
                  <a:pt x="1560" y="1445"/>
                </a:lnTo>
                <a:lnTo>
                  <a:pt x="1602" y="1458"/>
                </a:lnTo>
                <a:lnTo>
                  <a:pt x="1634" y="1470"/>
                </a:lnTo>
                <a:lnTo>
                  <a:pt x="1661" y="1484"/>
                </a:lnTo>
                <a:lnTo>
                  <a:pt x="1684" y="1501"/>
                </a:lnTo>
                <a:lnTo>
                  <a:pt x="1703" y="1519"/>
                </a:lnTo>
                <a:lnTo>
                  <a:pt x="1719" y="1539"/>
                </a:lnTo>
                <a:lnTo>
                  <a:pt x="1731" y="1560"/>
                </a:lnTo>
                <a:lnTo>
                  <a:pt x="1740" y="1583"/>
                </a:lnTo>
                <a:lnTo>
                  <a:pt x="1745" y="1606"/>
                </a:lnTo>
                <a:lnTo>
                  <a:pt x="1746" y="1630"/>
                </a:lnTo>
                <a:lnTo>
                  <a:pt x="1744" y="1664"/>
                </a:lnTo>
                <a:lnTo>
                  <a:pt x="1737" y="1694"/>
                </a:lnTo>
                <a:lnTo>
                  <a:pt x="1727" y="1720"/>
                </a:lnTo>
                <a:lnTo>
                  <a:pt x="1712" y="1744"/>
                </a:lnTo>
                <a:lnTo>
                  <a:pt x="1696" y="1764"/>
                </a:lnTo>
                <a:lnTo>
                  <a:pt x="1676" y="1781"/>
                </a:lnTo>
                <a:lnTo>
                  <a:pt x="1654" y="1796"/>
                </a:lnTo>
                <a:lnTo>
                  <a:pt x="1630" y="1809"/>
                </a:lnTo>
                <a:lnTo>
                  <a:pt x="1604" y="1818"/>
                </a:lnTo>
                <a:lnTo>
                  <a:pt x="1578" y="1826"/>
                </a:lnTo>
                <a:lnTo>
                  <a:pt x="1551" y="1830"/>
                </a:lnTo>
                <a:lnTo>
                  <a:pt x="1524" y="1833"/>
                </a:lnTo>
                <a:lnTo>
                  <a:pt x="1498" y="1834"/>
                </a:lnTo>
                <a:lnTo>
                  <a:pt x="1467" y="1833"/>
                </a:lnTo>
                <a:lnTo>
                  <a:pt x="1439" y="1832"/>
                </a:lnTo>
                <a:lnTo>
                  <a:pt x="1412" y="1829"/>
                </a:lnTo>
                <a:lnTo>
                  <a:pt x="1388" y="1827"/>
                </a:lnTo>
                <a:lnTo>
                  <a:pt x="1368" y="1823"/>
                </a:lnTo>
                <a:lnTo>
                  <a:pt x="1351" y="1820"/>
                </a:lnTo>
                <a:lnTo>
                  <a:pt x="1339" y="1818"/>
                </a:lnTo>
                <a:lnTo>
                  <a:pt x="1334" y="1817"/>
                </a:lnTo>
                <a:lnTo>
                  <a:pt x="1334" y="1678"/>
                </a:lnTo>
                <a:lnTo>
                  <a:pt x="1343" y="1680"/>
                </a:lnTo>
                <a:lnTo>
                  <a:pt x="1356" y="1684"/>
                </a:lnTo>
                <a:lnTo>
                  <a:pt x="1375" y="1688"/>
                </a:lnTo>
                <a:lnTo>
                  <a:pt x="1397" y="1693"/>
                </a:lnTo>
                <a:lnTo>
                  <a:pt x="1422" y="1697"/>
                </a:lnTo>
                <a:lnTo>
                  <a:pt x="1448" y="1700"/>
                </a:lnTo>
                <a:lnTo>
                  <a:pt x="1477" y="1701"/>
                </a:lnTo>
                <a:lnTo>
                  <a:pt x="1507" y="1699"/>
                </a:lnTo>
                <a:lnTo>
                  <a:pt x="1531" y="1696"/>
                </a:lnTo>
                <a:lnTo>
                  <a:pt x="1552" y="1690"/>
                </a:lnTo>
                <a:lnTo>
                  <a:pt x="1568" y="1681"/>
                </a:lnTo>
                <a:lnTo>
                  <a:pt x="1578" y="1671"/>
                </a:lnTo>
                <a:lnTo>
                  <a:pt x="1585" y="1658"/>
                </a:lnTo>
                <a:lnTo>
                  <a:pt x="1587" y="1644"/>
                </a:lnTo>
                <a:lnTo>
                  <a:pt x="1585" y="1629"/>
                </a:lnTo>
                <a:lnTo>
                  <a:pt x="1578" y="1618"/>
                </a:lnTo>
                <a:lnTo>
                  <a:pt x="1567" y="1607"/>
                </a:lnTo>
                <a:lnTo>
                  <a:pt x="1553" y="1598"/>
                </a:lnTo>
                <a:lnTo>
                  <a:pt x="1537" y="1590"/>
                </a:lnTo>
                <a:lnTo>
                  <a:pt x="1520" y="1584"/>
                </a:lnTo>
                <a:lnTo>
                  <a:pt x="1509" y="1581"/>
                </a:lnTo>
                <a:lnTo>
                  <a:pt x="1498" y="1577"/>
                </a:lnTo>
                <a:lnTo>
                  <a:pt x="1487" y="1574"/>
                </a:lnTo>
                <a:lnTo>
                  <a:pt x="1462" y="1565"/>
                </a:lnTo>
                <a:lnTo>
                  <a:pt x="1439" y="1555"/>
                </a:lnTo>
                <a:lnTo>
                  <a:pt x="1416" y="1542"/>
                </a:lnTo>
                <a:lnTo>
                  <a:pt x="1396" y="1528"/>
                </a:lnTo>
                <a:lnTo>
                  <a:pt x="1378" y="1512"/>
                </a:lnTo>
                <a:lnTo>
                  <a:pt x="1363" y="1494"/>
                </a:lnTo>
                <a:lnTo>
                  <a:pt x="1350" y="1473"/>
                </a:lnTo>
                <a:lnTo>
                  <a:pt x="1341" y="1451"/>
                </a:lnTo>
                <a:lnTo>
                  <a:pt x="1334" y="1425"/>
                </a:lnTo>
                <a:lnTo>
                  <a:pt x="1332" y="1396"/>
                </a:lnTo>
                <a:lnTo>
                  <a:pt x="1334" y="1364"/>
                </a:lnTo>
                <a:lnTo>
                  <a:pt x="1342" y="1333"/>
                </a:lnTo>
                <a:lnTo>
                  <a:pt x="1354" y="1306"/>
                </a:lnTo>
                <a:lnTo>
                  <a:pt x="1371" y="1281"/>
                </a:lnTo>
                <a:lnTo>
                  <a:pt x="1392" y="1259"/>
                </a:lnTo>
                <a:lnTo>
                  <a:pt x="1417" y="1241"/>
                </a:lnTo>
                <a:lnTo>
                  <a:pt x="1446" y="1227"/>
                </a:lnTo>
                <a:lnTo>
                  <a:pt x="1479" y="1216"/>
                </a:lnTo>
                <a:lnTo>
                  <a:pt x="1515" y="1210"/>
                </a:lnTo>
                <a:lnTo>
                  <a:pt x="1556" y="1208"/>
                </a:lnTo>
                <a:close/>
                <a:moveTo>
                  <a:pt x="3381" y="493"/>
                </a:moveTo>
                <a:lnTo>
                  <a:pt x="3400" y="496"/>
                </a:lnTo>
                <a:lnTo>
                  <a:pt x="3418" y="503"/>
                </a:lnTo>
                <a:lnTo>
                  <a:pt x="3434" y="515"/>
                </a:lnTo>
                <a:lnTo>
                  <a:pt x="3446" y="531"/>
                </a:lnTo>
                <a:lnTo>
                  <a:pt x="3453" y="548"/>
                </a:lnTo>
                <a:lnTo>
                  <a:pt x="3456" y="569"/>
                </a:lnTo>
                <a:lnTo>
                  <a:pt x="3456" y="727"/>
                </a:lnTo>
                <a:lnTo>
                  <a:pt x="3453" y="748"/>
                </a:lnTo>
                <a:lnTo>
                  <a:pt x="3446" y="766"/>
                </a:lnTo>
                <a:lnTo>
                  <a:pt x="3434" y="780"/>
                </a:lnTo>
                <a:lnTo>
                  <a:pt x="3418" y="793"/>
                </a:lnTo>
                <a:lnTo>
                  <a:pt x="3400" y="801"/>
                </a:lnTo>
                <a:lnTo>
                  <a:pt x="3381" y="803"/>
                </a:lnTo>
                <a:lnTo>
                  <a:pt x="3361" y="801"/>
                </a:lnTo>
                <a:lnTo>
                  <a:pt x="3343" y="793"/>
                </a:lnTo>
                <a:lnTo>
                  <a:pt x="3328" y="780"/>
                </a:lnTo>
                <a:lnTo>
                  <a:pt x="3316" y="766"/>
                </a:lnTo>
                <a:lnTo>
                  <a:pt x="3308" y="748"/>
                </a:lnTo>
                <a:lnTo>
                  <a:pt x="3306" y="727"/>
                </a:lnTo>
                <a:lnTo>
                  <a:pt x="3306" y="569"/>
                </a:lnTo>
                <a:lnTo>
                  <a:pt x="3308" y="548"/>
                </a:lnTo>
                <a:lnTo>
                  <a:pt x="3316" y="531"/>
                </a:lnTo>
                <a:lnTo>
                  <a:pt x="3328" y="515"/>
                </a:lnTo>
                <a:lnTo>
                  <a:pt x="3343" y="503"/>
                </a:lnTo>
                <a:lnTo>
                  <a:pt x="3361" y="496"/>
                </a:lnTo>
                <a:lnTo>
                  <a:pt x="3381" y="493"/>
                </a:lnTo>
                <a:close/>
                <a:moveTo>
                  <a:pt x="1728" y="493"/>
                </a:moveTo>
                <a:lnTo>
                  <a:pt x="1748" y="496"/>
                </a:lnTo>
                <a:lnTo>
                  <a:pt x="1766" y="503"/>
                </a:lnTo>
                <a:lnTo>
                  <a:pt x="1781" y="515"/>
                </a:lnTo>
                <a:lnTo>
                  <a:pt x="1793" y="531"/>
                </a:lnTo>
                <a:lnTo>
                  <a:pt x="1800" y="548"/>
                </a:lnTo>
                <a:lnTo>
                  <a:pt x="1803" y="569"/>
                </a:lnTo>
                <a:lnTo>
                  <a:pt x="1803" y="727"/>
                </a:lnTo>
                <a:lnTo>
                  <a:pt x="1800" y="748"/>
                </a:lnTo>
                <a:lnTo>
                  <a:pt x="1793" y="766"/>
                </a:lnTo>
                <a:lnTo>
                  <a:pt x="1781" y="780"/>
                </a:lnTo>
                <a:lnTo>
                  <a:pt x="1766" y="793"/>
                </a:lnTo>
                <a:lnTo>
                  <a:pt x="1748" y="801"/>
                </a:lnTo>
                <a:lnTo>
                  <a:pt x="1728" y="803"/>
                </a:lnTo>
                <a:lnTo>
                  <a:pt x="1708" y="801"/>
                </a:lnTo>
                <a:lnTo>
                  <a:pt x="1690" y="793"/>
                </a:lnTo>
                <a:lnTo>
                  <a:pt x="1675" y="780"/>
                </a:lnTo>
                <a:lnTo>
                  <a:pt x="1663" y="766"/>
                </a:lnTo>
                <a:lnTo>
                  <a:pt x="1656" y="748"/>
                </a:lnTo>
                <a:lnTo>
                  <a:pt x="1653" y="727"/>
                </a:lnTo>
                <a:lnTo>
                  <a:pt x="1653" y="569"/>
                </a:lnTo>
                <a:lnTo>
                  <a:pt x="1656" y="548"/>
                </a:lnTo>
                <a:lnTo>
                  <a:pt x="1663" y="531"/>
                </a:lnTo>
                <a:lnTo>
                  <a:pt x="1675" y="515"/>
                </a:lnTo>
                <a:lnTo>
                  <a:pt x="1690" y="503"/>
                </a:lnTo>
                <a:lnTo>
                  <a:pt x="1708" y="496"/>
                </a:lnTo>
                <a:lnTo>
                  <a:pt x="1728" y="493"/>
                </a:lnTo>
                <a:close/>
                <a:moveTo>
                  <a:pt x="75" y="493"/>
                </a:moveTo>
                <a:lnTo>
                  <a:pt x="95" y="496"/>
                </a:lnTo>
                <a:lnTo>
                  <a:pt x="113" y="503"/>
                </a:lnTo>
                <a:lnTo>
                  <a:pt x="129" y="515"/>
                </a:lnTo>
                <a:lnTo>
                  <a:pt x="140" y="531"/>
                </a:lnTo>
                <a:lnTo>
                  <a:pt x="148" y="548"/>
                </a:lnTo>
                <a:lnTo>
                  <a:pt x="151" y="569"/>
                </a:lnTo>
                <a:lnTo>
                  <a:pt x="151" y="727"/>
                </a:lnTo>
                <a:lnTo>
                  <a:pt x="148" y="748"/>
                </a:lnTo>
                <a:lnTo>
                  <a:pt x="140" y="766"/>
                </a:lnTo>
                <a:lnTo>
                  <a:pt x="129" y="780"/>
                </a:lnTo>
                <a:lnTo>
                  <a:pt x="113" y="793"/>
                </a:lnTo>
                <a:lnTo>
                  <a:pt x="95" y="801"/>
                </a:lnTo>
                <a:lnTo>
                  <a:pt x="75" y="803"/>
                </a:lnTo>
                <a:lnTo>
                  <a:pt x="56" y="801"/>
                </a:lnTo>
                <a:lnTo>
                  <a:pt x="38" y="793"/>
                </a:lnTo>
                <a:lnTo>
                  <a:pt x="22" y="780"/>
                </a:lnTo>
                <a:lnTo>
                  <a:pt x="10" y="766"/>
                </a:lnTo>
                <a:lnTo>
                  <a:pt x="3" y="748"/>
                </a:lnTo>
                <a:lnTo>
                  <a:pt x="0" y="727"/>
                </a:lnTo>
                <a:lnTo>
                  <a:pt x="0" y="569"/>
                </a:lnTo>
                <a:lnTo>
                  <a:pt x="3" y="548"/>
                </a:lnTo>
                <a:lnTo>
                  <a:pt x="10" y="531"/>
                </a:lnTo>
                <a:lnTo>
                  <a:pt x="22" y="515"/>
                </a:lnTo>
                <a:lnTo>
                  <a:pt x="38" y="503"/>
                </a:lnTo>
                <a:lnTo>
                  <a:pt x="56" y="496"/>
                </a:lnTo>
                <a:lnTo>
                  <a:pt x="75" y="493"/>
                </a:lnTo>
                <a:close/>
                <a:moveTo>
                  <a:pt x="2968" y="285"/>
                </a:moveTo>
                <a:lnTo>
                  <a:pt x="2988" y="287"/>
                </a:lnTo>
                <a:lnTo>
                  <a:pt x="3006" y="295"/>
                </a:lnTo>
                <a:lnTo>
                  <a:pt x="3021" y="307"/>
                </a:lnTo>
                <a:lnTo>
                  <a:pt x="3033" y="322"/>
                </a:lnTo>
                <a:lnTo>
                  <a:pt x="3040" y="340"/>
                </a:lnTo>
                <a:lnTo>
                  <a:pt x="3043" y="360"/>
                </a:lnTo>
                <a:lnTo>
                  <a:pt x="3043" y="727"/>
                </a:lnTo>
                <a:lnTo>
                  <a:pt x="3040" y="748"/>
                </a:lnTo>
                <a:lnTo>
                  <a:pt x="3033" y="766"/>
                </a:lnTo>
                <a:lnTo>
                  <a:pt x="3021" y="780"/>
                </a:lnTo>
                <a:lnTo>
                  <a:pt x="3006" y="793"/>
                </a:lnTo>
                <a:lnTo>
                  <a:pt x="2988" y="801"/>
                </a:lnTo>
                <a:lnTo>
                  <a:pt x="2968" y="803"/>
                </a:lnTo>
                <a:lnTo>
                  <a:pt x="2947" y="801"/>
                </a:lnTo>
                <a:lnTo>
                  <a:pt x="2929" y="793"/>
                </a:lnTo>
                <a:lnTo>
                  <a:pt x="2915" y="780"/>
                </a:lnTo>
                <a:lnTo>
                  <a:pt x="2903" y="766"/>
                </a:lnTo>
                <a:lnTo>
                  <a:pt x="2895" y="748"/>
                </a:lnTo>
                <a:lnTo>
                  <a:pt x="2893" y="727"/>
                </a:lnTo>
                <a:lnTo>
                  <a:pt x="2893" y="360"/>
                </a:lnTo>
                <a:lnTo>
                  <a:pt x="2895" y="340"/>
                </a:lnTo>
                <a:lnTo>
                  <a:pt x="2903" y="322"/>
                </a:lnTo>
                <a:lnTo>
                  <a:pt x="2915" y="307"/>
                </a:lnTo>
                <a:lnTo>
                  <a:pt x="2929" y="295"/>
                </a:lnTo>
                <a:lnTo>
                  <a:pt x="2947" y="287"/>
                </a:lnTo>
                <a:lnTo>
                  <a:pt x="2968" y="285"/>
                </a:lnTo>
                <a:close/>
                <a:moveTo>
                  <a:pt x="2142" y="285"/>
                </a:moveTo>
                <a:lnTo>
                  <a:pt x="2162" y="287"/>
                </a:lnTo>
                <a:lnTo>
                  <a:pt x="2179" y="295"/>
                </a:lnTo>
                <a:lnTo>
                  <a:pt x="2194" y="307"/>
                </a:lnTo>
                <a:lnTo>
                  <a:pt x="2207" y="322"/>
                </a:lnTo>
                <a:lnTo>
                  <a:pt x="2214" y="340"/>
                </a:lnTo>
                <a:lnTo>
                  <a:pt x="2216" y="360"/>
                </a:lnTo>
                <a:lnTo>
                  <a:pt x="2216" y="727"/>
                </a:lnTo>
                <a:lnTo>
                  <a:pt x="2214" y="748"/>
                </a:lnTo>
                <a:lnTo>
                  <a:pt x="2207" y="766"/>
                </a:lnTo>
                <a:lnTo>
                  <a:pt x="2194" y="780"/>
                </a:lnTo>
                <a:lnTo>
                  <a:pt x="2179" y="793"/>
                </a:lnTo>
                <a:lnTo>
                  <a:pt x="2162" y="801"/>
                </a:lnTo>
                <a:lnTo>
                  <a:pt x="2142" y="803"/>
                </a:lnTo>
                <a:lnTo>
                  <a:pt x="2122" y="801"/>
                </a:lnTo>
                <a:lnTo>
                  <a:pt x="2104" y="793"/>
                </a:lnTo>
                <a:lnTo>
                  <a:pt x="2088" y="780"/>
                </a:lnTo>
                <a:lnTo>
                  <a:pt x="2077" y="766"/>
                </a:lnTo>
                <a:lnTo>
                  <a:pt x="2069" y="748"/>
                </a:lnTo>
                <a:lnTo>
                  <a:pt x="2066" y="727"/>
                </a:lnTo>
                <a:lnTo>
                  <a:pt x="2066" y="360"/>
                </a:lnTo>
                <a:lnTo>
                  <a:pt x="2069" y="340"/>
                </a:lnTo>
                <a:lnTo>
                  <a:pt x="2077" y="322"/>
                </a:lnTo>
                <a:lnTo>
                  <a:pt x="2088" y="307"/>
                </a:lnTo>
                <a:lnTo>
                  <a:pt x="2104" y="295"/>
                </a:lnTo>
                <a:lnTo>
                  <a:pt x="2122" y="287"/>
                </a:lnTo>
                <a:lnTo>
                  <a:pt x="2142" y="285"/>
                </a:lnTo>
                <a:close/>
                <a:moveTo>
                  <a:pt x="1315" y="285"/>
                </a:moveTo>
                <a:lnTo>
                  <a:pt x="1335" y="287"/>
                </a:lnTo>
                <a:lnTo>
                  <a:pt x="1353" y="295"/>
                </a:lnTo>
                <a:lnTo>
                  <a:pt x="1368" y="307"/>
                </a:lnTo>
                <a:lnTo>
                  <a:pt x="1380" y="322"/>
                </a:lnTo>
                <a:lnTo>
                  <a:pt x="1388" y="340"/>
                </a:lnTo>
                <a:lnTo>
                  <a:pt x="1390" y="360"/>
                </a:lnTo>
                <a:lnTo>
                  <a:pt x="1390" y="727"/>
                </a:lnTo>
                <a:lnTo>
                  <a:pt x="1388" y="748"/>
                </a:lnTo>
                <a:lnTo>
                  <a:pt x="1380" y="766"/>
                </a:lnTo>
                <a:lnTo>
                  <a:pt x="1368" y="780"/>
                </a:lnTo>
                <a:lnTo>
                  <a:pt x="1353" y="793"/>
                </a:lnTo>
                <a:lnTo>
                  <a:pt x="1335" y="801"/>
                </a:lnTo>
                <a:lnTo>
                  <a:pt x="1315" y="803"/>
                </a:lnTo>
                <a:lnTo>
                  <a:pt x="1295" y="801"/>
                </a:lnTo>
                <a:lnTo>
                  <a:pt x="1277" y="793"/>
                </a:lnTo>
                <a:lnTo>
                  <a:pt x="1262" y="780"/>
                </a:lnTo>
                <a:lnTo>
                  <a:pt x="1250" y="766"/>
                </a:lnTo>
                <a:lnTo>
                  <a:pt x="1242" y="748"/>
                </a:lnTo>
                <a:lnTo>
                  <a:pt x="1240" y="727"/>
                </a:lnTo>
                <a:lnTo>
                  <a:pt x="1240" y="360"/>
                </a:lnTo>
                <a:lnTo>
                  <a:pt x="1242" y="340"/>
                </a:lnTo>
                <a:lnTo>
                  <a:pt x="1250" y="322"/>
                </a:lnTo>
                <a:lnTo>
                  <a:pt x="1262" y="307"/>
                </a:lnTo>
                <a:lnTo>
                  <a:pt x="1277" y="295"/>
                </a:lnTo>
                <a:lnTo>
                  <a:pt x="1295" y="287"/>
                </a:lnTo>
                <a:lnTo>
                  <a:pt x="1315" y="285"/>
                </a:lnTo>
                <a:close/>
                <a:moveTo>
                  <a:pt x="488" y="285"/>
                </a:moveTo>
                <a:lnTo>
                  <a:pt x="508" y="287"/>
                </a:lnTo>
                <a:lnTo>
                  <a:pt x="527" y="295"/>
                </a:lnTo>
                <a:lnTo>
                  <a:pt x="541" y="307"/>
                </a:lnTo>
                <a:lnTo>
                  <a:pt x="553" y="322"/>
                </a:lnTo>
                <a:lnTo>
                  <a:pt x="561" y="340"/>
                </a:lnTo>
                <a:lnTo>
                  <a:pt x="563" y="360"/>
                </a:lnTo>
                <a:lnTo>
                  <a:pt x="563" y="727"/>
                </a:lnTo>
                <a:lnTo>
                  <a:pt x="561" y="748"/>
                </a:lnTo>
                <a:lnTo>
                  <a:pt x="553" y="766"/>
                </a:lnTo>
                <a:lnTo>
                  <a:pt x="541" y="780"/>
                </a:lnTo>
                <a:lnTo>
                  <a:pt x="527" y="793"/>
                </a:lnTo>
                <a:lnTo>
                  <a:pt x="508" y="801"/>
                </a:lnTo>
                <a:lnTo>
                  <a:pt x="488" y="803"/>
                </a:lnTo>
                <a:lnTo>
                  <a:pt x="468" y="801"/>
                </a:lnTo>
                <a:lnTo>
                  <a:pt x="450" y="793"/>
                </a:lnTo>
                <a:lnTo>
                  <a:pt x="436" y="780"/>
                </a:lnTo>
                <a:lnTo>
                  <a:pt x="423" y="766"/>
                </a:lnTo>
                <a:lnTo>
                  <a:pt x="416" y="748"/>
                </a:lnTo>
                <a:lnTo>
                  <a:pt x="414" y="727"/>
                </a:lnTo>
                <a:lnTo>
                  <a:pt x="414" y="360"/>
                </a:lnTo>
                <a:lnTo>
                  <a:pt x="416" y="340"/>
                </a:lnTo>
                <a:lnTo>
                  <a:pt x="423" y="322"/>
                </a:lnTo>
                <a:lnTo>
                  <a:pt x="436" y="307"/>
                </a:lnTo>
                <a:lnTo>
                  <a:pt x="450" y="295"/>
                </a:lnTo>
                <a:lnTo>
                  <a:pt x="468" y="287"/>
                </a:lnTo>
                <a:lnTo>
                  <a:pt x="488" y="285"/>
                </a:lnTo>
                <a:close/>
                <a:moveTo>
                  <a:pt x="2555" y="0"/>
                </a:moveTo>
                <a:lnTo>
                  <a:pt x="2575" y="2"/>
                </a:lnTo>
                <a:lnTo>
                  <a:pt x="2593" y="10"/>
                </a:lnTo>
                <a:lnTo>
                  <a:pt x="2608" y="22"/>
                </a:lnTo>
                <a:lnTo>
                  <a:pt x="2619" y="37"/>
                </a:lnTo>
                <a:lnTo>
                  <a:pt x="2628" y="55"/>
                </a:lnTo>
                <a:lnTo>
                  <a:pt x="2630" y="75"/>
                </a:lnTo>
                <a:lnTo>
                  <a:pt x="2630" y="879"/>
                </a:lnTo>
                <a:lnTo>
                  <a:pt x="2628" y="899"/>
                </a:lnTo>
                <a:lnTo>
                  <a:pt x="2619" y="917"/>
                </a:lnTo>
                <a:lnTo>
                  <a:pt x="2608" y="931"/>
                </a:lnTo>
                <a:lnTo>
                  <a:pt x="2593" y="944"/>
                </a:lnTo>
                <a:lnTo>
                  <a:pt x="2575" y="951"/>
                </a:lnTo>
                <a:lnTo>
                  <a:pt x="2555" y="953"/>
                </a:lnTo>
                <a:lnTo>
                  <a:pt x="2535" y="951"/>
                </a:lnTo>
                <a:lnTo>
                  <a:pt x="2517" y="944"/>
                </a:lnTo>
                <a:lnTo>
                  <a:pt x="2502" y="931"/>
                </a:lnTo>
                <a:lnTo>
                  <a:pt x="2490" y="917"/>
                </a:lnTo>
                <a:lnTo>
                  <a:pt x="2483" y="899"/>
                </a:lnTo>
                <a:lnTo>
                  <a:pt x="2480" y="879"/>
                </a:lnTo>
                <a:lnTo>
                  <a:pt x="2480" y="75"/>
                </a:lnTo>
                <a:lnTo>
                  <a:pt x="2483" y="55"/>
                </a:lnTo>
                <a:lnTo>
                  <a:pt x="2490" y="37"/>
                </a:lnTo>
                <a:lnTo>
                  <a:pt x="2502" y="22"/>
                </a:lnTo>
                <a:lnTo>
                  <a:pt x="2517" y="10"/>
                </a:lnTo>
                <a:lnTo>
                  <a:pt x="2535" y="2"/>
                </a:lnTo>
                <a:lnTo>
                  <a:pt x="2555" y="0"/>
                </a:lnTo>
                <a:close/>
                <a:moveTo>
                  <a:pt x="902" y="0"/>
                </a:moveTo>
                <a:lnTo>
                  <a:pt x="922" y="2"/>
                </a:lnTo>
                <a:lnTo>
                  <a:pt x="939" y="10"/>
                </a:lnTo>
                <a:lnTo>
                  <a:pt x="955" y="22"/>
                </a:lnTo>
                <a:lnTo>
                  <a:pt x="967" y="37"/>
                </a:lnTo>
                <a:lnTo>
                  <a:pt x="974" y="55"/>
                </a:lnTo>
                <a:lnTo>
                  <a:pt x="977" y="75"/>
                </a:lnTo>
                <a:lnTo>
                  <a:pt x="977" y="879"/>
                </a:lnTo>
                <a:lnTo>
                  <a:pt x="974" y="899"/>
                </a:lnTo>
                <a:lnTo>
                  <a:pt x="967" y="917"/>
                </a:lnTo>
                <a:lnTo>
                  <a:pt x="955" y="931"/>
                </a:lnTo>
                <a:lnTo>
                  <a:pt x="939" y="944"/>
                </a:lnTo>
                <a:lnTo>
                  <a:pt x="922" y="951"/>
                </a:lnTo>
                <a:lnTo>
                  <a:pt x="902" y="953"/>
                </a:lnTo>
                <a:lnTo>
                  <a:pt x="882" y="951"/>
                </a:lnTo>
                <a:lnTo>
                  <a:pt x="864" y="944"/>
                </a:lnTo>
                <a:lnTo>
                  <a:pt x="848" y="931"/>
                </a:lnTo>
                <a:lnTo>
                  <a:pt x="837" y="917"/>
                </a:lnTo>
                <a:lnTo>
                  <a:pt x="829" y="899"/>
                </a:lnTo>
                <a:lnTo>
                  <a:pt x="826" y="879"/>
                </a:lnTo>
                <a:lnTo>
                  <a:pt x="826" y="75"/>
                </a:lnTo>
                <a:lnTo>
                  <a:pt x="829" y="55"/>
                </a:lnTo>
                <a:lnTo>
                  <a:pt x="837" y="37"/>
                </a:lnTo>
                <a:lnTo>
                  <a:pt x="848" y="22"/>
                </a:lnTo>
                <a:lnTo>
                  <a:pt x="864" y="10"/>
                </a:lnTo>
                <a:lnTo>
                  <a:pt x="882" y="2"/>
                </a:lnTo>
                <a:lnTo>
                  <a:pt x="902"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chemeClr val="bg1"/>
              </a:solidFill>
            </a:endParaRPr>
          </a:p>
        </p:txBody>
      </p:sp>
      <p:sp>
        <p:nvSpPr>
          <p:cNvPr id="6" name="Rectangle 5">
            <a:extLst>
              <a:ext uri="{FF2B5EF4-FFF2-40B4-BE49-F238E27FC236}">
                <a16:creationId xmlns:a16="http://schemas.microsoft.com/office/drawing/2014/main" id="{E4E7160B-5472-1E46-A5AE-40F2EC2807E2}"/>
              </a:ext>
            </a:extLst>
          </p:cNvPr>
          <p:cNvSpPr>
            <a:spLocks noChangeArrowheads="1"/>
          </p:cNvSpPr>
          <p:nvPr userDrawn="1"/>
        </p:nvSpPr>
        <p:spPr bwMode="ltGray">
          <a:xfrm>
            <a:off x="0" y="4976093"/>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958759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gue_White">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a:spLocks noGrp="1"/>
          </p:cNvSpPr>
          <p:nvPr>
            <p:ph type="ctrTitle" hasCustomPrompt="1"/>
          </p:nvPr>
        </p:nvSpPr>
        <p:spPr>
          <a:xfrm>
            <a:off x="416425" y="915409"/>
            <a:ext cx="7598042" cy="2569946"/>
          </a:xfrm>
          <a:prstGeom prst="rect">
            <a:avLst/>
          </a:prstGeom>
          <a:noFill/>
        </p:spPr>
        <p:txBody>
          <a:bodyPr anchor="b">
            <a:noAutofit/>
          </a:bodyPr>
          <a:lstStyle>
            <a:lvl1pPr marL="0" indent="0" algn="l">
              <a:lnSpc>
                <a:spcPct val="90000"/>
              </a:lnSpc>
              <a:buFont typeface="Arial" panose="020B0604020202020204" pitchFamily="34" charset="0"/>
              <a:buNone/>
              <a:defRPr sz="4600" b="0" i="0" spc="0" baseline="0">
                <a:solidFill>
                  <a:schemeClr val="tx2"/>
                </a:solidFill>
                <a:latin typeface="+mj-lt"/>
                <a:ea typeface="CiscoSansTT Thin" charset="0"/>
                <a:cs typeface="CiscoSansTT Thin" charset="0"/>
              </a:defRPr>
            </a:lvl1pPr>
          </a:lstStyle>
          <a:p>
            <a:r>
              <a:rPr lang="en-GB"/>
              <a:t>Section Title Goes Here</a:t>
            </a:r>
            <a:endParaRPr lang="en-US"/>
          </a:p>
        </p:txBody>
      </p:sp>
      <p:sp>
        <p:nvSpPr>
          <p:cNvPr id="4" name="Rectangle 4">
            <a:extLst>
              <a:ext uri="{FF2B5EF4-FFF2-40B4-BE49-F238E27FC236}">
                <a16:creationId xmlns:a16="http://schemas.microsoft.com/office/drawing/2014/main" id="{33EFF3F4-E32F-5540-8FF9-B55DA6984D58}"/>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391677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bg1">
                    <a:lumMod val="75000"/>
                  </a:schemeClr>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bg1">
                    <a:lumMod val="75000"/>
                  </a:schemeClr>
                </a:solidFill>
                <a:latin typeface="+mj-lt"/>
                <a:cs typeface="CiscoSans Thin"/>
              </a:defRPr>
            </a:lvl1pPr>
          </a:lstStyle>
          <a:p>
            <a:r>
              <a:rPr lang="en-US"/>
              <a:t>Click to edit Master title style</a:t>
            </a:r>
          </a:p>
        </p:txBody>
      </p:sp>
      <p:sp>
        <p:nvSpPr>
          <p:cNvPr id="6" name="Rectangle 4">
            <a:extLst>
              <a:ext uri="{FF2B5EF4-FFF2-40B4-BE49-F238E27FC236}">
                <a16:creationId xmlns:a16="http://schemas.microsoft.com/office/drawing/2014/main" id="{D115E24B-C24B-3E48-80DC-F4AC66C753E8}"/>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0998972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Quote Slide">
    <p:bg>
      <p:bgPr>
        <a:solidFill>
          <a:schemeClr val="accent5"/>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3" name="Text Placeholder 9"/>
          <p:cNvSpPr>
            <a:spLocks noGrp="1"/>
          </p:cNvSpPr>
          <p:nvPr>
            <p:ph type="body" sz="quarter" idx="1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chemeClr val="tx1"/>
                </a:solidFill>
                <a:latin typeface="+mn-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US"/>
              <a:t>Click to edit Master text styles</a:t>
            </a:r>
          </a:p>
        </p:txBody>
      </p:sp>
      <p:sp>
        <p:nvSpPr>
          <p:cNvPr id="4" name="Title 1"/>
          <p:cNvSpPr>
            <a:spLocks noGrp="1"/>
          </p:cNvSpPr>
          <p:nvPr>
            <p:ph type="ctrTitle"/>
          </p:nvPr>
        </p:nvSpPr>
        <p:spPr>
          <a:xfrm>
            <a:off x="287923" y="1540551"/>
            <a:ext cx="7972248" cy="2278837"/>
          </a:xfrm>
          <a:prstGeom prst="rect">
            <a:avLst/>
          </a:prstGeom>
        </p:spPr>
        <p:txBody>
          <a:bodyPr>
            <a:noAutofit/>
          </a:bodyPr>
          <a:lstStyle>
            <a:lvl1pPr marL="183600" indent="-399968" algn="l">
              <a:lnSpc>
                <a:spcPct val="90000"/>
              </a:lnSpc>
              <a:defRPr sz="4000" b="0" i="1" spc="0" baseline="0">
                <a:solidFill>
                  <a:schemeClr val="tx2"/>
                </a:solidFill>
                <a:latin typeface="+mj-lt"/>
                <a:cs typeface="CiscoSans Thin"/>
              </a:defRPr>
            </a:lvl1pPr>
          </a:lstStyle>
          <a:p>
            <a:r>
              <a:rPr lang="en-US"/>
              <a:t>Click to edit Master title style</a:t>
            </a:r>
          </a:p>
        </p:txBody>
      </p:sp>
      <p:sp>
        <p:nvSpPr>
          <p:cNvPr id="6" name="Rectangle 4">
            <a:extLst>
              <a:ext uri="{FF2B5EF4-FFF2-40B4-BE49-F238E27FC236}">
                <a16:creationId xmlns:a16="http://schemas.microsoft.com/office/drawing/2014/main" id="{E6A17DC0-A74D-9942-8305-0A739DEAE6C7}"/>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1619484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Full Bleed Photo With Tex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4000" cy="5143500"/>
          </a:xfrm>
          <a:prstGeom prst="rect">
            <a:avLst/>
          </a:prstGeom>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a:t>Click icon to add picture</a:t>
            </a:r>
          </a:p>
        </p:txBody>
      </p:sp>
      <p:sp>
        <p:nvSpPr>
          <p:cNvPr id="6" name="Text Placeholder 2"/>
          <p:cNvSpPr>
            <a:spLocks noGrp="1"/>
          </p:cNvSpPr>
          <p:nvPr>
            <p:ph type="body" sz="quarter" idx="11"/>
          </p:nvPr>
        </p:nvSpPr>
        <p:spPr bwMode="auto">
          <a:xfrm>
            <a:off x="500063" y="3895662"/>
            <a:ext cx="8139112" cy="556563"/>
          </a:xfrm>
          <a:prstGeom prst="rect">
            <a:avLst/>
          </a:prstGeom>
          <a:noFill/>
        </p:spPr>
        <p:txBody>
          <a:bodyPr wrap="square" lIns="182880" tIns="91440" rIns="182880" bIns="91440" numCol="1" anchor="ctr" anchorCtr="0" compatLnSpc="1">
            <a:prstTxWarp prst="textNoShape">
              <a:avLst/>
            </a:prstTxWarp>
            <a:spAutoFit/>
          </a:bodyPr>
          <a:lstStyle>
            <a:lvl1pPr marL="0" indent="0" algn="ctr">
              <a:lnSpc>
                <a:spcPts val="2900"/>
              </a:lnSpc>
              <a:spcBef>
                <a:spcPts val="0"/>
              </a:spcBef>
              <a:buNone/>
              <a:defRPr sz="2400" i="0">
                <a:solidFill>
                  <a:schemeClr val="bg1"/>
                </a:solidFill>
              </a:defRPr>
            </a:lvl1pPr>
          </a:lstStyle>
          <a:p>
            <a:pPr lvl="0"/>
            <a:r>
              <a:rPr lang="en-US"/>
              <a:t>Click to edit Master text styles</a:t>
            </a:r>
          </a:p>
        </p:txBody>
      </p:sp>
      <p:sp>
        <p:nvSpPr>
          <p:cNvPr id="4" name="Rectangle 4">
            <a:extLst>
              <a:ext uri="{FF2B5EF4-FFF2-40B4-BE49-F238E27FC236}">
                <a16:creationId xmlns:a16="http://schemas.microsoft.com/office/drawing/2014/main" id="{C98A6EB0-2A94-3C47-BCDA-9D60A9ADA761}"/>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630564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Half Page Photo With Text">
    <p:bg>
      <p:bgPr>
        <a:solidFill>
          <a:schemeClr val="bg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9301163" cy="2843212"/>
          </a:xfrm>
          <a:prstGeom prst="rect">
            <a:avLst/>
          </a:prstGeom>
          <a:solidFill>
            <a:schemeClr val="bg2"/>
          </a:solidFill>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a:t>Click icon to add picture</a:t>
            </a:r>
          </a:p>
        </p:txBody>
      </p:sp>
      <p:sp>
        <p:nvSpPr>
          <p:cNvPr id="4" name="Text Placeholder 3"/>
          <p:cNvSpPr>
            <a:spLocks noGrp="1"/>
          </p:cNvSpPr>
          <p:nvPr>
            <p:ph type="body" sz="quarter" idx="11"/>
          </p:nvPr>
        </p:nvSpPr>
        <p:spPr>
          <a:xfrm>
            <a:off x="448785" y="3054518"/>
            <a:ext cx="8364236" cy="564257"/>
          </a:xfrm>
          <a:prstGeom prst="rect">
            <a:avLst/>
          </a:prstGeom>
        </p:spPr>
        <p:txBody>
          <a:bodyPr vert="horz" wrap="square">
            <a:spAutoFit/>
          </a:bodyPr>
          <a:lstStyle>
            <a:lvl1pPr marL="0" indent="0">
              <a:buNone/>
              <a:defRPr sz="3200" baseline="0">
                <a:solidFill>
                  <a:schemeClr val="tx2"/>
                </a:solidFill>
                <a:latin typeface="+mj-lt"/>
              </a:defRPr>
            </a:lvl1pPr>
          </a:lstStyle>
          <a:p>
            <a:pPr lvl="0"/>
            <a:r>
              <a:rPr lang="en-US"/>
              <a:t>Click to edit Master text styles</a:t>
            </a:r>
          </a:p>
        </p:txBody>
      </p:sp>
    </p:spTree>
    <p:extLst>
      <p:ext uri="{BB962C8B-B14F-4D97-AF65-F5344CB8AC3E}">
        <p14:creationId xmlns:p14="http://schemas.microsoft.com/office/powerpoint/2010/main" val="131557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9147348" cy="5143500"/>
          </a:xfrm>
          <a:prstGeom prst="rect">
            <a:avLst/>
          </a:prstGeom>
        </p:spPr>
        <p:txBody>
          <a:bodyPr vert="horz" lIns="91420" tIns="45710" rIns="91420" bIns="45710"/>
          <a:lstStyle>
            <a:lvl1pPr marL="0" indent="0" algn="ctr">
              <a:buNone/>
              <a:defRPr sz="2200" baseline="0">
                <a:solidFill>
                  <a:schemeClr val="tx1"/>
                </a:solidFill>
                <a:latin typeface="+mj-lt"/>
                <a:cs typeface="CiscoSans ExtraLight"/>
              </a:defRPr>
            </a:lvl1pPr>
          </a:lstStyle>
          <a:p>
            <a:pPr lvl="0"/>
            <a:r>
              <a:rPr lang="en-US" noProof="0"/>
              <a:t>Click icon to add picture</a:t>
            </a:r>
          </a:p>
        </p:txBody>
      </p:sp>
      <p:sp>
        <p:nvSpPr>
          <p:cNvPr id="4" name="Rectangle 4">
            <a:extLst>
              <a:ext uri="{FF2B5EF4-FFF2-40B4-BE49-F238E27FC236}">
                <a16:creationId xmlns:a16="http://schemas.microsoft.com/office/drawing/2014/main" id="{6B3CAD42-8E73-4340-98D1-73F15D95F0C7}"/>
              </a:ext>
            </a:extLst>
          </p:cNvPr>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extLst>
      <p:ext uri="{BB962C8B-B14F-4D97-AF65-F5344CB8AC3E}">
        <p14:creationId xmlns:p14="http://schemas.microsoft.com/office/powerpoint/2010/main" val="2230052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Full bleed photo">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0932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sp>
        <p:nvSpPr>
          <p:cNvPr id="5" name="Rectangle 4"/>
          <p:cNvSpPr>
            <a:spLocks noChangeArrowheads="1"/>
          </p:cNvSpPr>
          <p:nvPr userDrawn="1"/>
        </p:nvSpPr>
        <p:spPr bwMode="ltGray">
          <a:xfrm>
            <a:off x="0" y="4964425"/>
            <a:ext cx="495948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b="1" kern="1200" spc="20" baseline="0">
                <a:solidFill>
                  <a:schemeClr val="bg2"/>
                </a:solidFill>
                <a:latin typeface="+mn-lt"/>
                <a:ea typeface="+mn-ea"/>
                <a:cs typeface="CiscoSans Thin"/>
              </a:rPr>
              <a:t>© 2020  Cisco and/or its affiliates. All rights reserved.   Cisco Confidential</a:t>
            </a:r>
          </a:p>
        </p:txBody>
      </p:sp>
      <p:sp>
        <p:nvSpPr>
          <p:cNvPr id="3" name="Picture Placeholder 2"/>
          <p:cNvSpPr>
            <a:spLocks noGrp="1"/>
          </p:cNvSpPr>
          <p:nvPr>
            <p:ph type="pic" sz="quarter" idx="10"/>
          </p:nvPr>
        </p:nvSpPr>
        <p:spPr>
          <a:xfrm>
            <a:off x="308012" y="240631"/>
            <a:ext cx="8480388" cy="4266646"/>
          </a:xfrm>
          <a:prstGeom prst="rect">
            <a:avLst/>
          </a:prstGeom>
          <a:solidFill>
            <a:schemeClr val="bg2"/>
          </a:solidFill>
        </p:spPr>
        <p:txBody>
          <a:bodyPr vert="horz" lIns="91424" tIns="45712" rIns="91424" bIns="45712"/>
          <a:lstStyle>
            <a:lvl1pPr marL="0" indent="0" algn="ctr">
              <a:buNone/>
              <a:defRPr sz="1500" baseline="0">
                <a:solidFill>
                  <a:schemeClr val="tx1"/>
                </a:solidFill>
                <a:latin typeface="+mj-lt"/>
                <a:cs typeface="CiscoSans ExtraLight"/>
              </a:defRPr>
            </a:lvl1pPr>
          </a:lstStyle>
          <a:p>
            <a:pPr lvl="0"/>
            <a:r>
              <a:rPr lang="en-US" noProof="0"/>
              <a:t>Click icon to add picture</a:t>
            </a:r>
          </a:p>
        </p:txBody>
      </p:sp>
    </p:spTree>
    <p:extLst>
      <p:ext uri="{BB962C8B-B14F-4D97-AF65-F5344CB8AC3E}">
        <p14:creationId xmlns:p14="http://schemas.microsoft.com/office/powerpoint/2010/main" val="1714079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ctr" anchorCtr="0" compatLnSpc="1">
            <a:prstTxWarp prst="textNoShape">
              <a:avLst/>
            </a:prstTxWarp>
          </a:bodyPr>
          <a:lstStyle/>
          <a:p>
            <a:pPr lvl="0"/>
            <a:r>
              <a:rPr lang="en-GB"/>
              <a:t>Title Goes Here</a:t>
            </a:r>
          </a:p>
        </p:txBody>
      </p:sp>
      <p:sp>
        <p:nvSpPr>
          <p:cNvPr id="13" name="Rectangle 4"/>
          <p:cNvSpPr>
            <a:spLocks noChangeArrowheads="1"/>
          </p:cNvSpPr>
          <p:nvPr userDrawn="1"/>
        </p:nvSpPr>
        <p:spPr bwMode="ltGray">
          <a:xfrm>
            <a:off x="0" y="4988982"/>
            <a:ext cx="4699232"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b="1" spc="20" baseline="0">
                <a:solidFill>
                  <a:schemeClr val="bg2">
                    <a:lumMod val="65000"/>
                  </a:schemeClr>
                </a:solidFill>
                <a:latin typeface="+mn-lt"/>
                <a:ea typeface="+mn-ea"/>
                <a:cs typeface="CiscoSans Thin"/>
              </a:rPr>
              <a:t>© 2020  Cisco and/or its affiliates. All rights reserved.   Cisco Confidential</a:t>
            </a:r>
          </a:p>
        </p:txBody>
      </p:sp>
    </p:spTree>
  </p:cSld>
  <p:clrMap bg1="lt1" tx1="dk1" bg2="lt2" tx2="dk2" accent1="accent1" accent2="accent2" accent3="accent3" accent4="accent4" accent5="accent5" accent6="accent6" hlink="hlink" folHlink="folHlink"/>
  <p:sldLayoutIdLst>
    <p:sldLayoutId id="2147483874" r:id="rId1"/>
    <p:sldLayoutId id="2147483876" r:id="rId2"/>
    <p:sldLayoutId id="2147484013" r:id="rId3"/>
    <p:sldLayoutId id="2147483982" r:id="rId4"/>
    <p:sldLayoutId id="2147484014" r:id="rId5"/>
    <p:sldLayoutId id="2147483978" r:id="rId6"/>
    <p:sldLayoutId id="2147483979" r:id="rId7"/>
    <p:sldLayoutId id="2147483980" r:id="rId8"/>
    <p:sldLayoutId id="2147483981" r:id="rId9"/>
    <p:sldLayoutId id="2147483879" r:id="rId10"/>
    <p:sldLayoutId id="2147483976" r:id="rId11"/>
    <p:sldLayoutId id="2147483885" r:id="rId12"/>
    <p:sldLayoutId id="2147484011" r:id="rId13"/>
    <p:sldLayoutId id="2147483985" r:id="rId14"/>
    <p:sldLayoutId id="2147483986" r:id="rId15"/>
    <p:sldLayoutId id="2147484012" r:id="rId16"/>
    <p:sldLayoutId id="2147483969" r:id="rId17"/>
    <p:sldLayoutId id="2147483968" r:id="rId18"/>
    <p:sldLayoutId id="2147483973" r:id="rId19"/>
    <p:sldLayoutId id="2147483967" r:id="rId20"/>
    <p:sldLayoutId id="2147483970" r:id="rId21"/>
    <p:sldLayoutId id="2147483987" r:id="rId22"/>
    <p:sldLayoutId id="2147483983" r:id="rId23"/>
    <p:sldLayoutId id="2147483971" r:id="rId24"/>
    <p:sldLayoutId id="2147483972" r:id="rId25"/>
    <p:sldLayoutId id="2147483897" r:id="rId26"/>
  </p:sldLayoutIdLst>
  <p:txStyles>
    <p:titleStyle>
      <a:lvl1pPr algn="l" defTabSz="684213" rtl="0" eaLnBrk="1" fontAlgn="base" hangingPunct="1">
        <a:lnSpc>
          <a:spcPct val="80000"/>
        </a:lnSpc>
        <a:spcBef>
          <a:spcPct val="0"/>
        </a:spcBef>
        <a:spcAft>
          <a:spcPct val="0"/>
        </a:spcAft>
        <a:defRPr lang="en-US" sz="2800" b="0" i="0" u="none" kern="1200" dirty="0">
          <a:solidFill>
            <a:schemeClr val="tx2"/>
          </a:solidFill>
          <a:latin typeface="+mj-lt"/>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92" userDrawn="1">
          <p15:clr>
            <a:srgbClr val="F26B43"/>
          </p15:clr>
        </p15:guide>
        <p15:guide id="2" pos="336" userDrawn="1">
          <p15:clr>
            <a:srgbClr val="F26B43"/>
          </p15:clr>
        </p15:guide>
        <p15:guide id="3" pos="5448" userDrawn="1">
          <p15:clr>
            <a:srgbClr val="F26B43"/>
          </p15:clr>
        </p15:guide>
        <p15:guide id="4" orient="horz" pos="757" userDrawn="1">
          <p15:clr>
            <a:srgbClr val="F26B43"/>
          </p15:clr>
        </p15:guide>
        <p15:guide id="5" orient="horz" pos="335" userDrawn="1">
          <p15:clr>
            <a:srgbClr val="F26B43"/>
          </p15:clr>
        </p15:guide>
        <p15:guide id="6" pos="2876" userDrawn="1">
          <p15:clr>
            <a:srgbClr val="F26B43"/>
          </p15:clr>
        </p15:guide>
        <p15:guide id="7" orient="horz" pos="1043"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tiff"/><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tiff"/><Relationship Id="rId4" Type="http://schemas.openxmlformats.org/officeDocument/2006/relationships/image" Target="../media/image5.tiff"/><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s://cep.cloudapps.cisco.com/case" TargetMode="External"/><Relationship Id="rId2" Type="http://schemas.openxmlformats.org/officeDocument/2006/relationships/hyperlink" Target="https://gve-devnet.cisco.com/" TargetMode="External"/><Relationship Id="rId1" Type="http://schemas.openxmlformats.org/officeDocument/2006/relationships/slideLayout" Target="../slideLayouts/slideLayout24.xml"/><Relationship Id="rId4" Type="http://schemas.openxmlformats.org/officeDocument/2006/relationships/image" Target="../media/image1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342242" y="4141445"/>
            <a:ext cx="8296421" cy="288131"/>
          </a:xfrm>
        </p:spPr>
        <p:txBody>
          <a:bodyPr/>
          <a:lstStyle/>
          <a:p>
            <a:r>
              <a:rPr lang="en-US" sz="1200" dirty="0"/>
              <a:t>Charles Llewellyn</a:t>
            </a:r>
          </a:p>
        </p:txBody>
      </p:sp>
      <p:sp>
        <p:nvSpPr>
          <p:cNvPr id="3" name="Text Placeholder 2"/>
          <p:cNvSpPr>
            <a:spLocks noGrp="1"/>
          </p:cNvSpPr>
          <p:nvPr>
            <p:ph type="body" sz="quarter" idx="11"/>
          </p:nvPr>
        </p:nvSpPr>
        <p:spPr>
          <a:xfrm>
            <a:off x="335244" y="4354660"/>
            <a:ext cx="8296421" cy="288131"/>
          </a:xfrm>
        </p:spPr>
        <p:txBody>
          <a:bodyPr/>
          <a:lstStyle/>
          <a:p>
            <a:r>
              <a:rPr lang="en-US" sz="1200" dirty="0"/>
              <a:t>Technical Solutions Specialist</a:t>
            </a:r>
          </a:p>
        </p:txBody>
      </p:sp>
      <p:sp>
        <p:nvSpPr>
          <p:cNvPr id="4" name="Text Placeholder 3"/>
          <p:cNvSpPr>
            <a:spLocks noGrp="1"/>
          </p:cNvSpPr>
          <p:nvPr>
            <p:ph type="body" sz="quarter" idx="12"/>
          </p:nvPr>
        </p:nvSpPr>
        <p:spPr>
          <a:xfrm>
            <a:off x="328246" y="4567874"/>
            <a:ext cx="6059773" cy="288131"/>
          </a:xfrm>
        </p:spPr>
        <p:txBody>
          <a:bodyPr/>
          <a:lstStyle/>
          <a:p>
            <a:r>
              <a:rPr lang="en-US" sz="1200" dirty="0"/>
              <a:t>September 2021</a:t>
            </a:r>
          </a:p>
        </p:txBody>
      </p:sp>
      <p:sp>
        <p:nvSpPr>
          <p:cNvPr id="6" name="Title 5"/>
          <p:cNvSpPr>
            <a:spLocks noGrp="1"/>
          </p:cNvSpPr>
          <p:nvPr>
            <p:ph type="ctrTitle"/>
          </p:nvPr>
        </p:nvSpPr>
        <p:spPr>
          <a:xfrm>
            <a:off x="335244" y="1248587"/>
            <a:ext cx="8340152" cy="644730"/>
          </a:xfrm>
        </p:spPr>
        <p:txBody>
          <a:bodyPr/>
          <a:lstStyle/>
          <a:p>
            <a:r>
              <a:rPr lang="en-US" dirty="0"/>
              <a:t>Meraki SSID Dashboard</a:t>
            </a:r>
          </a:p>
        </p:txBody>
      </p:sp>
      <p:sp>
        <p:nvSpPr>
          <p:cNvPr id="7" name="Text Placeholder 3">
            <a:extLst>
              <a:ext uri="{FF2B5EF4-FFF2-40B4-BE49-F238E27FC236}">
                <a16:creationId xmlns:a16="http://schemas.microsoft.com/office/drawing/2014/main" id="{FD0D9917-101A-934B-A723-2CBFE374C428}"/>
              </a:ext>
            </a:extLst>
          </p:cNvPr>
          <p:cNvSpPr txBox="1">
            <a:spLocks/>
          </p:cNvSpPr>
          <p:nvPr/>
        </p:nvSpPr>
        <p:spPr>
          <a:xfrm>
            <a:off x="302234" y="1949894"/>
            <a:ext cx="8777917" cy="2083136"/>
          </a:xfrm>
          <a:prstGeom prst="rect">
            <a:avLst/>
          </a:prstGeom>
        </p:spPr>
        <p:txBody>
          <a:bodyPr lIns="91420" tIns="45710" rIns="91420" bIns="45710"/>
          <a:lstStyle>
            <a:lvl1pPr marL="0" indent="0" algn="l" defTabSz="684213" rtl="0" eaLnBrk="1" fontAlgn="base" hangingPunct="1">
              <a:lnSpc>
                <a:spcPct val="95000"/>
              </a:lnSpc>
              <a:spcBef>
                <a:spcPts val="1075"/>
              </a:spcBef>
              <a:spcAft>
                <a:spcPct val="0"/>
              </a:spcAft>
              <a:buClr>
                <a:schemeClr val="tx2"/>
              </a:buClr>
              <a:buSzPct val="90000"/>
              <a:buFontTx/>
              <a:buNone/>
              <a:defRPr lang="en-US" sz="1600" b="0" i="0" kern="1200" dirty="0" smtClean="0">
                <a:solidFill>
                  <a:schemeClr val="bg1"/>
                </a:solidFill>
                <a:latin typeface="+mn-lt"/>
                <a:ea typeface="+mn-ea"/>
                <a:cs typeface="CiscoSansTT ExtraLight"/>
              </a:defRPr>
            </a:lvl1pPr>
            <a:lvl2pPr marL="358775" indent="-215900" algn="l" defTabSz="684213" rtl="0" eaLnBrk="1" fontAlgn="base" hangingPunct="1">
              <a:lnSpc>
                <a:spcPct val="95000"/>
              </a:lnSpc>
              <a:spcBef>
                <a:spcPts val="600"/>
              </a:spcBef>
              <a:spcAft>
                <a:spcPct val="0"/>
              </a:spcAft>
              <a:buClr>
                <a:schemeClr val="tx2"/>
              </a:buClr>
              <a:buFontTx/>
              <a:buNone/>
              <a:defRPr lang="en-US" sz="1500" kern="1200" dirty="0" smtClean="0">
                <a:solidFill>
                  <a:schemeClr val="bg1"/>
                </a:solidFill>
                <a:latin typeface="+mj-lt"/>
                <a:ea typeface="+mn-ea"/>
                <a:cs typeface="+mn-cs"/>
              </a:defRPr>
            </a:lvl2pPr>
            <a:lvl3pPr marL="431800" indent="-169863" algn="l" defTabSz="684213" rtl="0" eaLnBrk="1" fontAlgn="base" hangingPunct="1">
              <a:lnSpc>
                <a:spcPct val="95000"/>
              </a:lnSpc>
              <a:spcBef>
                <a:spcPts val="625"/>
              </a:spcBef>
              <a:spcAft>
                <a:spcPct val="0"/>
              </a:spcAft>
              <a:buFontTx/>
              <a:buNone/>
              <a:defRPr lang="en-US" sz="1500" kern="1200" dirty="0" smtClean="0">
                <a:solidFill>
                  <a:schemeClr val="bg1"/>
                </a:solidFill>
                <a:latin typeface="+mj-lt"/>
                <a:ea typeface="+mn-ea"/>
                <a:cs typeface="+mn-cs"/>
              </a:defRPr>
            </a:lvl3pPr>
            <a:lvl4pPr marL="503238" indent="-169863" algn="l" defTabSz="684213" rtl="0" eaLnBrk="1" fontAlgn="base" hangingPunct="1">
              <a:lnSpc>
                <a:spcPct val="95000"/>
              </a:lnSpc>
              <a:spcBef>
                <a:spcPts val="625"/>
              </a:spcBef>
              <a:spcAft>
                <a:spcPct val="0"/>
              </a:spcAft>
              <a:buFontTx/>
              <a:buNone/>
              <a:defRPr lang="en-US" sz="1500" kern="1200" dirty="0" smtClean="0">
                <a:solidFill>
                  <a:schemeClr val="bg1"/>
                </a:solidFill>
                <a:latin typeface="+mj-lt"/>
                <a:ea typeface="+mn-ea"/>
                <a:cs typeface="+mn-cs"/>
              </a:defRPr>
            </a:lvl4pPr>
            <a:lvl5pPr marL="574675" indent="-169863" algn="l" defTabSz="684213" rtl="0" eaLnBrk="1" fontAlgn="base" hangingPunct="1">
              <a:lnSpc>
                <a:spcPct val="95000"/>
              </a:lnSpc>
              <a:spcBef>
                <a:spcPts val="625"/>
              </a:spcBef>
              <a:spcAft>
                <a:spcPct val="0"/>
              </a:spcAft>
              <a:buFontTx/>
              <a:buNone/>
              <a:defRPr lang="en-US" sz="1500" kern="1200" dirty="0" smtClean="0">
                <a:solidFill>
                  <a:schemeClr val="bg1"/>
                </a:solidFill>
                <a:latin typeface="+mj-lt"/>
                <a:ea typeface="+mn-ea"/>
                <a:cs typeface="+mn-c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en-US" sz="1100" dirty="0"/>
              <a:t>Global Sales Segment : Global Enterprise</a:t>
            </a:r>
          </a:p>
          <a:p>
            <a:r>
              <a:rPr lang="en-US" sz="1100" dirty="0"/>
              <a:t>Industries : Manufacturing</a:t>
            </a:r>
          </a:p>
          <a:p>
            <a:r>
              <a:rPr lang="en-US" sz="1100" dirty="0" err="1"/>
              <a:t>LoB</a:t>
            </a:r>
            <a:r>
              <a:rPr lang="en-US" sz="1100" dirty="0"/>
              <a:t> : Operations Automation</a:t>
            </a:r>
          </a:p>
          <a:p>
            <a:r>
              <a:rPr lang="en-US" sz="1100" dirty="0"/>
              <a:t>Architectural Plays : Enterprise</a:t>
            </a:r>
          </a:p>
          <a:p>
            <a:r>
              <a:rPr lang="en-US" sz="1100" dirty="0"/>
              <a:t>Sales Plays : Other</a:t>
            </a:r>
            <a:endParaRPr lang="en-US" sz="1200" dirty="0"/>
          </a:p>
        </p:txBody>
      </p:sp>
      <p:sp>
        <p:nvSpPr>
          <p:cNvPr id="10" name="Text Placeholder 4">
            <a:extLst>
              <a:ext uri="{FF2B5EF4-FFF2-40B4-BE49-F238E27FC236}">
                <a16:creationId xmlns:a16="http://schemas.microsoft.com/office/drawing/2014/main" id="{4C21B5BF-2A4B-3742-9614-BBBF72A5FC91}"/>
              </a:ext>
            </a:extLst>
          </p:cNvPr>
          <p:cNvSpPr txBox="1">
            <a:spLocks/>
          </p:cNvSpPr>
          <p:nvPr/>
        </p:nvSpPr>
        <p:spPr>
          <a:xfrm>
            <a:off x="7753815" y="1067971"/>
            <a:ext cx="1326336" cy="299001"/>
          </a:xfrm>
          <a:prstGeom prst="rect">
            <a:avLst/>
          </a:prstGeom>
        </p:spPr>
        <p:txBody>
          <a:bodyPr lIns="91420" tIns="45710" rIns="91420" bIns="45710"/>
          <a:lstStyle>
            <a:lvl1pPr marL="0" indent="0" algn="l" defTabSz="684213" rtl="0" eaLnBrk="1" fontAlgn="base" hangingPunct="1">
              <a:lnSpc>
                <a:spcPct val="95000"/>
              </a:lnSpc>
              <a:spcBef>
                <a:spcPts val="1075"/>
              </a:spcBef>
              <a:spcAft>
                <a:spcPct val="0"/>
              </a:spcAft>
              <a:buClr>
                <a:schemeClr val="tx2"/>
              </a:buClr>
              <a:buSzPct val="90000"/>
              <a:buFont typeface="Arial" panose="020B0604020202020204" pitchFamily="34" charset="0"/>
              <a:buNone/>
              <a:defRPr lang="en-US" sz="2200" b="0" i="0" kern="1200" baseline="0">
                <a:solidFill>
                  <a:schemeClr val="bg1"/>
                </a:solidFill>
                <a:latin typeface="+mj-lt"/>
                <a:ea typeface="ＭＳ Ｐゴシック" charset="0"/>
                <a:cs typeface="CiscoSansTT ExtraLight"/>
              </a:defRPr>
            </a:lvl1pPr>
            <a:lvl2pPr marL="304781" indent="0" algn="l" defTabSz="684213" rtl="0" eaLnBrk="1" fontAlgn="base" hangingPunct="1">
              <a:lnSpc>
                <a:spcPct val="95000"/>
              </a:lnSpc>
              <a:spcBef>
                <a:spcPts val="600"/>
              </a:spcBef>
              <a:spcAft>
                <a:spcPct val="0"/>
              </a:spcAft>
              <a:buClr>
                <a:schemeClr val="tx2"/>
              </a:buClr>
              <a:buFont typeface="Arial" charset="0"/>
              <a:buNone/>
              <a:defRPr lang="en-US" sz="1400" kern="1200">
                <a:solidFill>
                  <a:schemeClr val="tx1"/>
                </a:solidFill>
                <a:latin typeface="+mn-lt"/>
                <a:ea typeface="ＭＳ Ｐゴシック" charset="0"/>
                <a:cs typeface="CiscoSans"/>
              </a:defRPr>
            </a:lvl2pPr>
            <a:lvl3pPr marL="427401" indent="0" algn="l" defTabSz="684213" rtl="0" eaLnBrk="1" fontAlgn="base" hangingPunct="1">
              <a:lnSpc>
                <a:spcPct val="95000"/>
              </a:lnSpc>
              <a:spcBef>
                <a:spcPts val="625"/>
              </a:spcBef>
              <a:spcAft>
                <a:spcPct val="0"/>
              </a:spcAft>
              <a:buFont typeface="Arial" charset="0"/>
              <a:buNone/>
              <a:defRPr lang="en-US" sz="1200" kern="1200">
                <a:solidFill>
                  <a:schemeClr val="tx1"/>
                </a:solidFill>
                <a:latin typeface="+mn-lt"/>
                <a:ea typeface="ＭＳ Ｐゴシック" charset="0"/>
                <a:cs typeface="CiscoSans"/>
              </a:defRPr>
            </a:lvl3pPr>
            <a:lvl4pPr marL="516694" indent="0" algn="l" defTabSz="684213" rtl="0" eaLnBrk="1" fontAlgn="base" hangingPunct="1">
              <a:lnSpc>
                <a:spcPct val="95000"/>
              </a:lnSpc>
              <a:spcBef>
                <a:spcPts val="625"/>
              </a:spcBef>
              <a:spcAft>
                <a:spcPct val="0"/>
              </a:spcAft>
              <a:buFont typeface="Arial" charset="0"/>
              <a:buNone/>
              <a:defRPr lang="en-US" sz="1100" kern="1200">
                <a:solidFill>
                  <a:schemeClr val="tx1"/>
                </a:solidFill>
                <a:latin typeface="+mn-lt"/>
                <a:ea typeface="ＭＳ Ｐゴシック" charset="0"/>
                <a:cs typeface="CiscoSans"/>
              </a:defRPr>
            </a:lvl4pPr>
            <a:lvl5pPr marL="601221" indent="0" algn="l" defTabSz="684213" rtl="0" eaLnBrk="1" fontAlgn="base" hangingPunct="1">
              <a:lnSpc>
                <a:spcPct val="95000"/>
              </a:lnSpc>
              <a:spcBef>
                <a:spcPts val="625"/>
              </a:spcBef>
              <a:spcAft>
                <a:spcPct val="0"/>
              </a:spcAft>
              <a:buFont typeface="Arial" charset="0"/>
              <a:buNone/>
              <a:defRPr lang="en-US" sz="1100" kern="120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lgn="r"/>
            <a:r>
              <a:rPr lang="en-US" sz="1400"/>
              <a:t>GVE </a:t>
            </a:r>
            <a:r>
              <a:rPr lang="en-US" sz="1400" err="1"/>
              <a:t>DevNet</a:t>
            </a:r>
            <a:r>
              <a:rPr lang="en-US" sz="1400"/>
              <a:t> </a:t>
            </a:r>
          </a:p>
        </p:txBody>
      </p:sp>
      <p:pic>
        <p:nvPicPr>
          <p:cNvPr id="8" name="Picture 7" descr="A picture containing table, white, cake, plate&#10;&#10;Description automatically generated">
            <a:extLst>
              <a:ext uri="{FF2B5EF4-FFF2-40B4-BE49-F238E27FC236}">
                <a16:creationId xmlns:a16="http://schemas.microsoft.com/office/drawing/2014/main" id="{06BB44E2-191F-2C42-BA39-C0F334AE0803}"/>
              </a:ext>
            </a:extLst>
          </p:cNvPr>
          <p:cNvPicPr>
            <a:picLocks noChangeAspect="1"/>
          </p:cNvPicPr>
          <p:nvPr/>
        </p:nvPicPr>
        <p:blipFill>
          <a:blip r:embed="rId3"/>
          <a:stretch>
            <a:fillRect/>
          </a:stretch>
        </p:blipFill>
        <p:spPr>
          <a:xfrm>
            <a:off x="8061507" y="100533"/>
            <a:ext cx="838076" cy="882185"/>
          </a:xfrm>
          <a:prstGeom prst="rect">
            <a:avLst/>
          </a:prstGeom>
        </p:spPr>
      </p:pic>
    </p:spTree>
    <p:extLst>
      <p:ext uri="{BB962C8B-B14F-4D97-AF65-F5344CB8AC3E}">
        <p14:creationId xmlns:p14="http://schemas.microsoft.com/office/powerpoint/2010/main" val="849761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D7AE4A44-BFFC-8C4C-8F1D-229E975C23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a:extLst>
              <a:ext uri="{FF2B5EF4-FFF2-40B4-BE49-F238E27FC236}">
                <a16:creationId xmlns:a16="http://schemas.microsoft.com/office/drawing/2014/main" id="{8F8EE014-ABE9-E24A-9DE7-EAC20885511F}"/>
              </a:ext>
            </a:extLst>
          </p:cNvPr>
          <p:cNvSpPr/>
          <p:nvPr/>
        </p:nvSpPr>
        <p:spPr>
          <a:xfrm rot="5400000">
            <a:off x="1365957" y="2625684"/>
            <a:ext cx="554980" cy="356941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s-ES_tradnl" sz="1400" i="0" u="none" strike="noStrike" kern="1200" cap="none" spc="0" normalizeH="0" baseline="0" noProof="0">
              <a:ln>
                <a:noFill/>
              </a:ln>
              <a:solidFill>
                <a:schemeClr val="bg1"/>
              </a:solidFill>
              <a:effectLst/>
              <a:uLnTx/>
              <a:uFillTx/>
              <a:ea typeface="+mn-ea"/>
              <a:cs typeface="+mn-cs"/>
            </a:endParaRPr>
          </a:p>
        </p:txBody>
      </p:sp>
      <p:sp>
        <p:nvSpPr>
          <p:cNvPr id="6" name="TextBox 5">
            <a:extLst>
              <a:ext uri="{FF2B5EF4-FFF2-40B4-BE49-F238E27FC236}">
                <a16:creationId xmlns:a16="http://schemas.microsoft.com/office/drawing/2014/main" id="{209B979B-8A4C-EC43-B195-7172938268B4}"/>
              </a:ext>
            </a:extLst>
          </p:cNvPr>
          <p:cNvSpPr txBox="1"/>
          <p:nvPr/>
        </p:nvSpPr>
        <p:spPr>
          <a:xfrm>
            <a:off x="83463" y="4179919"/>
            <a:ext cx="3317576" cy="461665"/>
          </a:xfrm>
          <a:prstGeom prst="rect">
            <a:avLst/>
          </a:prstGeom>
          <a:noFill/>
        </p:spPr>
        <p:txBody>
          <a:bodyPr wrap="none" rtlCol="0">
            <a:spAutoFit/>
          </a:bodyPr>
          <a:lstStyle/>
          <a:p>
            <a:pPr algn="ctr" defTabSz="914400" fontAlgn="auto">
              <a:spcBef>
                <a:spcPts val="0"/>
              </a:spcBef>
              <a:spcAft>
                <a:spcPts val="0"/>
              </a:spcAft>
              <a:defRPr/>
            </a:pPr>
            <a:r>
              <a:rPr lang="en-US" sz="2400" dirty="0">
                <a:solidFill>
                  <a:schemeClr val="bg2"/>
                </a:solidFill>
              </a:rPr>
              <a:t>Operations Automation</a:t>
            </a:r>
            <a:endParaRPr lang="es-ES_tradnl" sz="2400" b="1" kern="0" dirty="0">
              <a:solidFill>
                <a:schemeClr val="bg2"/>
              </a:solidFill>
              <a:latin typeface="+mj-lt"/>
            </a:endParaRPr>
          </a:p>
        </p:txBody>
      </p:sp>
      <p:sp>
        <p:nvSpPr>
          <p:cNvPr id="8" name="Rounded Rectangle 7">
            <a:extLst>
              <a:ext uri="{FF2B5EF4-FFF2-40B4-BE49-F238E27FC236}">
                <a16:creationId xmlns:a16="http://schemas.microsoft.com/office/drawing/2014/main" id="{D4AEEB63-4F98-1B4E-AD72-C88EF18B048A}"/>
              </a:ext>
            </a:extLst>
          </p:cNvPr>
          <p:cNvSpPr/>
          <p:nvPr/>
        </p:nvSpPr>
        <p:spPr>
          <a:xfrm rot="5400000">
            <a:off x="7383901" y="-1340416"/>
            <a:ext cx="554980" cy="3569411"/>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s-ES_tradnl" sz="1400" i="0" u="none" strike="noStrike" kern="1200" cap="none" spc="0" normalizeH="0" baseline="0" noProof="0">
              <a:ln>
                <a:noFill/>
              </a:ln>
              <a:solidFill>
                <a:schemeClr val="bg1"/>
              </a:solidFill>
              <a:effectLst/>
              <a:uLnTx/>
              <a:uFillTx/>
              <a:ea typeface="+mn-ea"/>
              <a:cs typeface="+mn-cs"/>
            </a:endParaRPr>
          </a:p>
        </p:txBody>
      </p:sp>
      <p:sp>
        <p:nvSpPr>
          <p:cNvPr id="9" name="TextBox 8">
            <a:extLst>
              <a:ext uri="{FF2B5EF4-FFF2-40B4-BE49-F238E27FC236}">
                <a16:creationId xmlns:a16="http://schemas.microsoft.com/office/drawing/2014/main" id="{E36B76EA-CC61-9644-8668-CD14157E729C}"/>
              </a:ext>
            </a:extLst>
          </p:cNvPr>
          <p:cNvSpPr txBox="1"/>
          <p:nvPr/>
        </p:nvSpPr>
        <p:spPr>
          <a:xfrm>
            <a:off x="6505649" y="213456"/>
            <a:ext cx="2137125" cy="461665"/>
          </a:xfrm>
          <a:prstGeom prst="rect">
            <a:avLst/>
          </a:prstGeom>
          <a:noFill/>
        </p:spPr>
        <p:txBody>
          <a:bodyPr wrap="none" rtlCol="0">
            <a:spAutoFit/>
          </a:bodyPr>
          <a:lstStyle/>
          <a:p>
            <a:pPr algn="ctr" defTabSz="914400" fontAlgn="auto">
              <a:spcBef>
                <a:spcPts val="0"/>
              </a:spcBef>
              <a:spcAft>
                <a:spcPts val="0"/>
              </a:spcAft>
              <a:defRPr/>
            </a:pPr>
            <a:r>
              <a:rPr lang="en-US" sz="2400" dirty="0">
                <a:solidFill>
                  <a:schemeClr val="bg2"/>
                </a:solidFill>
              </a:rPr>
              <a:t>Manufacturing</a:t>
            </a:r>
            <a:endParaRPr lang="es-ES_tradnl" sz="2400" b="1" kern="0" dirty="0">
              <a:solidFill>
                <a:schemeClr val="bg2"/>
              </a:solidFill>
              <a:latin typeface="+mj-lt"/>
            </a:endParaRPr>
          </a:p>
        </p:txBody>
      </p:sp>
      <p:sp>
        <p:nvSpPr>
          <p:cNvPr id="13" name="TextBox 12">
            <a:extLst>
              <a:ext uri="{FF2B5EF4-FFF2-40B4-BE49-F238E27FC236}">
                <a16:creationId xmlns:a16="http://schemas.microsoft.com/office/drawing/2014/main" id="{240416D4-2C85-6C43-B7B6-645010EC7817}"/>
              </a:ext>
            </a:extLst>
          </p:cNvPr>
          <p:cNvSpPr txBox="1"/>
          <p:nvPr/>
        </p:nvSpPr>
        <p:spPr>
          <a:xfrm>
            <a:off x="732971" y="4796971"/>
            <a:ext cx="184731" cy="369332"/>
          </a:xfrm>
          <a:prstGeom prst="rect">
            <a:avLst/>
          </a:prstGeom>
          <a:noFill/>
        </p:spPr>
        <p:txBody>
          <a:bodyPr wrap="none" rtlCol="0">
            <a:spAutoFit/>
          </a:bodyPr>
          <a:lstStyle/>
          <a:p>
            <a:endParaRPr lang="en-US">
              <a:latin typeface="+mn-lt"/>
            </a:endParaRPr>
          </a:p>
        </p:txBody>
      </p:sp>
    </p:spTree>
    <p:extLst>
      <p:ext uri="{BB962C8B-B14F-4D97-AF65-F5344CB8AC3E}">
        <p14:creationId xmlns:p14="http://schemas.microsoft.com/office/powerpoint/2010/main" val="2437517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CF17236-6091-2844-9CA2-E9DA33E1E2EE}"/>
              </a:ext>
            </a:extLst>
          </p:cNvPr>
          <p:cNvPicPr>
            <a:picLocks noChangeAspect="1"/>
          </p:cNvPicPr>
          <p:nvPr/>
        </p:nvPicPr>
        <p:blipFill rotWithShape="1">
          <a:blip r:embed="rId3"/>
          <a:srcRect t="19597" b="16797"/>
          <a:stretch/>
        </p:blipFill>
        <p:spPr>
          <a:xfrm>
            <a:off x="7541620" y="-1"/>
            <a:ext cx="1422400" cy="904725"/>
          </a:xfrm>
          <a:prstGeom prst="rect">
            <a:avLst/>
          </a:prstGeom>
        </p:spPr>
      </p:pic>
      <p:sp>
        <p:nvSpPr>
          <p:cNvPr id="28" name="Rounded Rectangle 27">
            <a:extLst>
              <a:ext uri="{FF2B5EF4-FFF2-40B4-BE49-F238E27FC236}">
                <a16:creationId xmlns:a16="http://schemas.microsoft.com/office/drawing/2014/main" id="{5C6209CC-D530-C348-9C5C-53ED42A65707}"/>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8" name="TextBox 7">
            <a:extLst>
              <a:ext uri="{FF2B5EF4-FFF2-40B4-BE49-F238E27FC236}">
                <a16:creationId xmlns:a16="http://schemas.microsoft.com/office/drawing/2014/main" id="{950019B5-7F49-A344-A05F-3363D686EE01}"/>
              </a:ext>
            </a:extLst>
          </p:cNvPr>
          <p:cNvSpPr txBox="1"/>
          <p:nvPr/>
        </p:nvSpPr>
        <p:spPr>
          <a:xfrm>
            <a:off x="48684" y="178526"/>
            <a:ext cx="7029803" cy="507831"/>
          </a:xfrm>
          <a:prstGeom prst="rect">
            <a:avLst/>
          </a:prstGeom>
          <a:noFill/>
        </p:spPr>
        <p:txBody>
          <a:bodyPr wrap="square" rtlCol="0">
            <a:spAutoFit/>
          </a:bodyPr>
          <a:lstStyle/>
          <a:p>
            <a:pPr defTabSz="914400" fontAlgn="auto">
              <a:spcBef>
                <a:spcPts val="0"/>
              </a:spcBef>
              <a:spcAft>
                <a:spcPts val="0"/>
              </a:spcAft>
              <a:defRPr/>
            </a:pPr>
            <a:r>
              <a:rPr lang="en-US" sz="2700" kern="0" dirty="0">
                <a:solidFill>
                  <a:srgbClr val="FFFFFF"/>
                </a:solidFill>
                <a:latin typeface="CiscoSansTT" panose="020B0503020201020303" pitchFamily="34" charset="0"/>
                <a:cs typeface="CiscoSansTT" panose="020B0503020201020303" pitchFamily="34" charset="0"/>
              </a:rPr>
              <a:t>Meraki SSID Dashboard</a:t>
            </a:r>
            <a:endParaRPr lang="en-US" sz="2400" kern="0" dirty="0">
              <a:solidFill>
                <a:srgbClr val="FFFFFF"/>
              </a:solidFill>
              <a:latin typeface="CiscoSansTT" panose="020B0503020201020303" pitchFamily="34" charset="0"/>
              <a:cs typeface="CiscoSansTT" panose="020B0503020201020303" pitchFamily="34" charset="0"/>
            </a:endParaRPr>
          </a:p>
        </p:txBody>
      </p:sp>
      <p:sp>
        <p:nvSpPr>
          <p:cNvPr id="9" name="Rounded Rectangle 8">
            <a:extLst>
              <a:ext uri="{FF2B5EF4-FFF2-40B4-BE49-F238E27FC236}">
                <a16:creationId xmlns:a16="http://schemas.microsoft.com/office/drawing/2014/main" id="{B7B8CA39-83A3-FF4F-BEAC-C49DA468A9FC}"/>
              </a:ext>
            </a:extLst>
          </p:cNvPr>
          <p:cNvSpPr/>
          <p:nvPr/>
        </p:nvSpPr>
        <p:spPr>
          <a:xfrm rot="5400000">
            <a:off x="3643570" y="-3364513"/>
            <a:ext cx="1231193" cy="9769668"/>
          </a:xfrm>
          <a:prstGeom prst="roundRect">
            <a:avLst>
              <a:gd name="adj" fmla="val 45974"/>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4" name="TextBox 3">
            <a:extLst>
              <a:ext uri="{FF2B5EF4-FFF2-40B4-BE49-F238E27FC236}">
                <a16:creationId xmlns:a16="http://schemas.microsoft.com/office/drawing/2014/main" id="{486CCA3F-F48E-8749-ABC3-4DA34E932A80}"/>
              </a:ext>
            </a:extLst>
          </p:cNvPr>
          <p:cNvSpPr txBox="1"/>
          <p:nvPr/>
        </p:nvSpPr>
        <p:spPr>
          <a:xfrm>
            <a:off x="825279" y="1005814"/>
            <a:ext cx="3798848" cy="369332"/>
          </a:xfrm>
          <a:prstGeom prst="rect">
            <a:avLst/>
          </a:prstGeom>
          <a:noFill/>
        </p:spPr>
        <p:txBody>
          <a:bodyPr wrap="square" rtlCol="0">
            <a:spAutoFit/>
          </a:bodyPr>
          <a:lstStyle/>
          <a:p>
            <a:r>
              <a:rPr lang="en-US" b="1" i="1">
                <a:solidFill>
                  <a:schemeClr val="bg2"/>
                </a:solidFill>
                <a:latin typeface="+mj-lt"/>
              </a:rPr>
              <a:t>Business Needs/Challenges</a:t>
            </a:r>
          </a:p>
        </p:txBody>
      </p:sp>
      <p:sp>
        <p:nvSpPr>
          <p:cNvPr id="10" name="TextBox 9">
            <a:extLst>
              <a:ext uri="{FF2B5EF4-FFF2-40B4-BE49-F238E27FC236}">
                <a16:creationId xmlns:a16="http://schemas.microsoft.com/office/drawing/2014/main" id="{1040D061-733D-0140-82D8-B077894C1CC5}"/>
              </a:ext>
            </a:extLst>
          </p:cNvPr>
          <p:cNvSpPr txBox="1"/>
          <p:nvPr/>
        </p:nvSpPr>
        <p:spPr>
          <a:xfrm>
            <a:off x="878162" y="1330802"/>
            <a:ext cx="7846943" cy="600164"/>
          </a:xfrm>
          <a:prstGeom prst="rect">
            <a:avLst/>
          </a:prstGeom>
          <a:noFill/>
        </p:spPr>
        <p:txBody>
          <a:bodyPr wrap="square" rtlCol="0">
            <a:spAutoFit/>
          </a:bodyPr>
          <a:lstStyle/>
          <a:p>
            <a:pPr marL="171450" indent="-171450">
              <a:buFont typeface="Arial" panose="020B0604020202020204" pitchFamily="34" charset="0"/>
              <a:buChar char="•"/>
            </a:pPr>
            <a:r>
              <a:rPr lang="en-US" sz="1100" b="1" dirty="0">
                <a:solidFill>
                  <a:schemeClr val="bg2"/>
                </a:solidFill>
                <a:latin typeface="+mn-lt"/>
              </a:rPr>
              <a:t>Need</a:t>
            </a:r>
            <a:r>
              <a:rPr lang="en-US" sz="1100" dirty="0">
                <a:solidFill>
                  <a:schemeClr val="bg2"/>
                </a:solidFill>
                <a:latin typeface="+mn-lt"/>
              </a:rPr>
              <a:t>: Customer needs a way to manage SSIDs throughout hundreds of locations. </a:t>
            </a:r>
          </a:p>
          <a:p>
            <a:pPr marL="171450" indent="-171450">
              <a:buFont typeface="Arial" panose="020B0604020202020204" pitchFamily="34" charset="0"/>
              <a:buChar char="•"/>
            </a:pPr>
            <a:r>
              <a:rPr lang="en-US" sz="1100" b="1" dirty="0">
                <a:solidFill>
                  <a:schemeClr val="bg2"/>
                </a:solidFill>
                <a:latin typeface="+mn-lt"/>
              </a:rPr>
              <a:t>Challenge</a:t>
            </a:r>
            <a:r>
              <a:rPr lang="en-US" sz="1100" dirty="0">
                <a:solidFill>
                  <a:schemeClr val="bg2"/>
                </a:solidFill>
                <a:latin typeface="+mn-lt"/>
              </a:rPr>
              <a:t>: Has to make individual changes to SSIDs which take time and resources.</a:t>
            </a:r>
          </a:p>
          <a:p>
            <a:pPr marL="171450" indent="-171450">
              <a:buFont typeface="Arial" panose="020B0604020202020204" pitchFamily="34" charset="0"/>
              <a:buChar char="•"/>
            </a:pPr>
            <a:r>
              <a:rPr lang="en-US" sz="1100" dirty="0">
                <a:solidFill>
                  <a:schemeClr val="bg2"/>
                </a:solidFill>
                <a:latin typeface="+mn-lt"/>
              </a:rPr>
              <a:t>[Portal] - Business Case information</a:t>
            </a:r>
          </a:p>
        </p:txBody>
      </p:sp>
      <p:sp>
        <p:nvSpPr>
          <p:cNvPr id="18" name="Rounded Rectangle 17">
            <a:extLst>
              <a:ext uri="{FF2B5EF4-FFF2-40B4-BE49-F238E27FC236}">
                <a16:creationId xmlns:a16="http://schemas.microsoft.com/office/drawing/2014/main" id="{C2F26000-DC9C-1D4D-A22B-8FEA194FA855}"/>
              </a:ext>
            </a:extLst>
          </p:cNvPr>
          <p:cNvSpPr/>
          <p:nvPr/>
        </p:nvSpPr>
        <p:spPr>
          <a:xfrm rot="5400000">
            <a:off x="3681320" y="-1976497"/>
            <a:ext cx="1312565" cy="9769668"/>
          </a:xfrm>
          <a:prstGeom prst="roundRect">
            <a:avLst>
              <a:gd name="adj" fmla="val 45974"/>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19" name="TextBox 18">
            <a:extLst>
              <a:ext uri="{FF2B5EF4-FFF2-40B4-BE49-F238E27FC236}">
                <a16:creationId xmlns:a16="http://schemas.microsoft.com/office/drawing/2014/main" id="{49ABF90E-B5EB-CE41-9A7C-72FE868F40BB}"/>
              </a:ext>
            </a:extLst>
          </p:cNvPr>
          <p:cNvSpPr txBox="1"/>
          <p:nvPr/>
        </p:nvSpPr>
        <p:spPr>
          <a:xfrm>
            <a:off x="844910" y="2445185"/>
            <a:ext cx="3798848" cy="369332"/>
          </a:xfrm>
          <a:prstGeom prst="rect">
            <a:avLst/>
          </a:prstGeom>
          <a:noFill/>
        </p:spPr>
        <p:txBody>
          <a:bodyPr wrap="square" rtlCol="0">
            <a:spAutoFit/>
          </a:bodyPr>
          <a:lstStyle/>
          <a:p>
            <a:r>
              <a:rPr lang="en-US" b="1" i="1">
                <a:solidFill>
                  <a:schemeClr val="bg2"/>
                </a:solidFill>
                <a:latin typeface="+mj-lt"/>
              </a:rPr>
              <a:t>Solution</a:t>
            </a:r>
          </a:p>
        </p:txBody>
      </p:sp>
      <p:sp>
        <p:nvSpPr>
          <p:cNvPr id="20" name="TextBox 19">
            <a:extLst>
              <a:ext uri="{FF2B5EF4-FFF2-40B4-BE49-F238E27FC236}">
                <a16:creationId xmlns:a16="http://schemas.microsoft.com/office/drawing/2014/main" id="{FB164734-E2BC-FE42-9380-BAFB363087EE}"/>
              </a:ext>
            </a:extLst>
          </p:cNvPr>
          <p:cNvSpPr txBox="1"/>
          <p:nvPr/>
        </p:nvSpPr>
        <p:spPr>
          <a:xfrm>
            <a:off x="878162" y="2860439"/>
            <a:ext cx="7947301" cy="600164"/>
          </a:xfrm>
          <a:prstGeom prst="rect">
            <a:avLst/>
          </a:prstGeom>
          <a:noFill/>
        </p:spPr>
        <p:txBody>
          <a:bodyPr wrap="square" rtlCol="0">
            <a:spAutoFit/>
          </a:bodyPr>
          <a:lstStyle/>
          <a:p>
            <a:r>
              <a:rPr lang="en-US" sz="1100" dirty="0">
                <a:solidFill>
                  <a:schemeClr val="bg2"/>
                </a:solidFill>
                <a:latin typeface="+mn-lt"/>
              </a:rPr>
              <a:t>A dashboard that gathers all Meraki SSIDs and allows Creation, Updates, and the ability to read Individual or groups of SSIDs.</a:t>
            </a:r>
          </a:p>
          <a:p>
            <a:r>
              <a:rPr lang="en-US" sz="1100" dirty="0">
                <a:solidFill>
                  <a:schemeClr val="bg2"/>
                </a:solidFill>
                <a:latin typeface="+mn-lt"/>
              </a:rPr>
              <a:t>[Portal] – Introduction information</a:t>
            </a:r>
          </a:p>
        </p:txBody>
      </p:sp>
      <p:sp>
        <p:nvSpPr>
          <p:cNvPr id="30" name="Rounded Rectangle 29">
            <a:extLst>
              <a:ext uri="{FF2B5EF4-FFF2-40B4-BE49-F238E27FC236}">
                <a16:creationId xmlns:a16="http://schemas.microsoft.com/office/drawing/2014/main" id="{BAE1D830-3BAD-2D49-ADD3-790DB11A1049}"/>
              </a:ext>
            </a:extLst>
          </p:cNvPr>
          <p:cNvSpPr/>
          <p:nvPr/>
        </p:nvSpPr>
        <p:spPr>
          <a:xfrm rot="5400000">
            <a:off x="3681320" y="-612565"/>
            <a:ext cx="1312564" cy="9769668"/>
          </a:xfrm>
          <a:prstGeom prst="roundRect">
            <a:avLst>
              <a:gd name="adj" fmla="val 45974"/>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31" name="TextBox 30">
            <a:extLst>
              <a:ext uri="{FF2B5EF4-FFF2-40B4-BE49-F238E27FC236}">
                <a16:creationId xmlns:a16="http://schemas.microsoft.com/office/drawing/2014/main" id="{1C19DD0F-2274-FE4E-BF11-3117D470CD6B}"/>
              </a:ext>
            </a:extLst>
          </p:cNvPr>
          <p:cNvSpPr txBox="1"/>
          <p:nvPr/>
        </p:nvSpPr>
        <p:spPr>
          <a:xfrm>
            <a:off x="878162" y="3806027"/>
            <a:ext cx="3798848" cy="369332"/>
          </a:xfrm>
          <a:prstGeom prst="rect">
            <a:avLst/>
          </a:prstGeom>
          <a:noFill/>
        </p:spPr>
        <p:txBody>
          <a:bodyPr wrap="square" rtlCol="0">
            <a:spAutoFit/>
          </a:bodyPr>
          <a:lstStyle/>
          <a:p>
            <a:r>
              <a:rPr lang="en-US" b="1" i="1">
                <a:solidFill>
                  <a:schemeClr val="bg2"/>
                </a:solidFill>
                <a:latin typeface="+mj-lt"/>
              </a:rPr>
              <a:t>Business Outcomes</a:t>
            </a:r>
          </a:p>
        </p:txBody>
      </p:sp>
      <p:sp>
        <p:nvSpPr>
          <p:cNvPr id="32" name="TextBox 31">
            <a:extLst>
              <a:ext uri="{FF2B5EF4-FFF2-40B4-BE49-F238E27FC236}">
                <a16:creationId xmlns:a16="http://schemas.microsoft.com/office/drawing/2014/main" id="{80C47A43-7D94-1D42-BC9A-833F6E199963}"/>
              </a:ext>
            </a:extLst>
          </p:cNvPr>
          <p:cNvSpPr txBox="1"/>
          <p:nvPr/>
        </p:nvSpPr>
        <p:spPr>
          <a:xfrm>
            <a:off x="878162" y="4141464"/>
            <a:ext cx="8162693" cy="430887"/>
          </a:xfrm>
          <a:prstGeom prst="rect">
            <a:avLst/>
          </a:prstGeom>
          <a:noFill/>
        </p:spPr>
        <p:txBody>
          <a:bodyPr wrap="square" rtlCol="0">
            <a:spAutoFit/>
          </a:bodyPr>
          <a:lstStyle/>
          <a:p>
            <a:r>
              <a:rPr lang="en-US" sz="1100" dirty="0">
                <a:solidFill>
                  <a:schemeClr val="bg2"/>
                </a:solidFill>
                <a:latin typeface="+mn-lt"/>
              </a:rPr>
              <a:t>This solution allowed the Networking Team to easily Identify SSIDs, and update specific components of induvial or groups of SSIDs which saves them hours of time, reducing operation expenses.</a:t>
            </a:r>
          </a:p>
        </p:txBody>
      </p:sp>
      <p:grpSp>
        <p:nvGrpSpPr>
          <p:cNvPr id="23" name="Group 94">
            <a:extLst>
              <a:ext uri="{FF2B5EF4-FFF2-40B4-BE49-F238E27FC236}">
                <a16:creationId xmlns:a16="http://schemas.microsoft.com/office/drawing/2014/main" id="{2EA4B645-73B2-BE4D-9EE6-E0C816F55F2D}"/>
              </a:ext>
            </a:extLst>
          </p:cNvPr>
          <p:cNvGrpSpPr>
            <a:grpSpLocks noChangeAspect="1"/>
          </p:cNvGrpSpPr>
          <p:nvPr/>
        </p:nvGrpSpPr>
        <p:grpSpPr bwMode="auto">
          <a:xfrm>
            <a:off x="2193" y="3848260"/>
            <a:ext cx="567768" cy="521270"/>
            <a:chOff x="2649" y="1407"/>
            <a:chExt cx="464" cy="426"/>
          </a:xfrm>
        </p:grpSpPr>
        <p:sp>
          <p:nvSpPr>
            <p:cNvPr id="24" name="Freeform 95">
              <a:extLst>
                <a:ext uri="{FF2B5EF4-FFF2-40B4-BE49-F238E27FC236}">
                  <a16:creationId xmlns:a16="http://schemas.microsoft.com/office/drawing/2014/main" id="{40DE7BDA-CEC7-F444-873E-1A01A7DA1D6C}"/>
                </a:ext>
              </a:extLst>
            </p:cNvPr>
            <p:cNvSpPr>
              <a:spLocks noEditPoints="1"/>
            </p:cNvSpPr>
            <p:nvPr/>
          </p:nvSpPr>
          <p:spPr bwMode="auto">
            <a:xfrm>
              <a:off x="2649" y="1407"/>
              <a:ext cx="464" cy="426"/>
            </a:xfrm>
            <a:custGeom>
              <a:avLst/>
              <a:gdLst>
                <a:gd name="T0" fmla="*/ 189 w 377"/>
                <a:gd name="T1" fmla="*/ 32 h 354"/>
                <a:gd name="T2" fmla="*/ 332 w 377"/>
                <a:gd name="T3" fmla="*/ 157 h 354"/>
                <a:gd name="T4" fmla="*/ 209 w 377"/>
                <a:gd name="T5" fmla="*/ 320 h 354"/>
                <a:gd name="T6" fmla="*/ 189 w 377"/>
                <a:gd name="T7" fmla="*/ 322 h 354"/>
                <a:gd name="T8" fmla="*/ 45 w 377"/>
                <a:gd name="T9" fmla="*/ 197 h 354"/>
                <a:gd name="T10" fmla="*/ 168 w 377"/>
                <a:gd name="T11" fmla="*/ 33 h 354"/>
                <a:gd name="T12" fmla="*/ 189 w 377"/>
                <a:gd name="T13" fmla="*/ 32 h 354"/>
                <a:gd name="T14" fmla="*/ 189 w 377"/>
                <a:gd name="T15" fmla="*/ 0 h 354"/>
                <a:gd name="T16" fmla="*/ 189 w 377"/>
                <a:gd name="T17" fmla="*/ 0 h 354"/>
                <a:gd name="T18" fmla="*/ 164 w 377"/>
                <a:gd name="T19" fmla="*/ 2 h 354"/>
                <a:gd name="T20" fmla="*/ 13 w 377"/>
                <a:gd name="T21" fmla="*/ 201 h 354"/>
                <a:gd name="T22" fmla="*/ 189 w 377"/>
                <a:gd name="T23" fmla="*/ 354 h 354"/>
                <a:gd name="T24" fmla="*/ 213 w 377"/>
                <a:gd name="T25" fmla="*/ 352 h 354"/>
                <a:gd name="T26" fmla="*/ 364 w 377"/>
                <a:gd name="T27" fmla="*/ 152 h 354"/>
                <a:gd name="T28" fmla="*/ 189 w 377"/>
                <a:gd name="T29"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77" h="354">
                  <a:moveTo>
                    <a:pt x="189" y="32"/>
                  </a:moveTo>
                  <a:cubicBezTo>
                    <a:pt x="260" y="32"/>
                    <a:pt x="322" y="84"/>
                    <a:pt x="332" y="157"/>
                  </a:cubicBezTo>
                  <a:cubicBezTo>
                    <a:pt x="343" y="236"/>
                    <a:pt x="288" y="309"/>
                    <a:pt x="209" y="320"/>
                  </a:cubicBezTo>
                  <a:cubicBezTo>
                    <a:pt x="202" y="321"/>
                    <a:pt x="195" y="322"/>
                    <a:pt x="189" y="322"/>
                  </a:cubicBezTo>
                  <a:cubicBezTo>
                    <a:pt x="117" y="322"/>
                    <a:pt x="55" y="269"/>
                    <a:pt x="45" y="197"/>
                  </a:cubicBezTo>
                  <a:cubicBezTo>
                    <a:pt x="34" y="118"/>
                    <a:pt x="89" y="44"/>
                    <a:pt x="168" y="33"/>
                  </a:cubicBezTo>
                  <a:cubicBezTo>
                    <a:pt x="175" y="32"/>
                    <a:pt x="182" y="32"/>
                    <a:pt x="189" y="32"/>
                  </a:cubicBezTo>
                  <a:moveTo>
                    <a:pt x="189" y="0"/>
                  </a:moveTo>
                  <a:cubicBezTo>
                    <a:pt x="189" y="0"/>
                    <a:pt x="189" y="0"/>
                    <a:pt x="189" y="0"/>
                  </a:cubicBezTo>
                  <a:cubicBezTo>
                    <a:pt x="180" y="0"/>
                    <a:pt x="172" y="0"/>
                    <a:pt x="164" y="2"/>
                  </a:cubicBezTo>
                  <a:cubicBezTo>
                    <a:pt x="67" y="15"/>
                    <a:pt x="0" y="105"/>
                    <a:pt x="13" y="201"/>
                  </a:cubicBezTo>
                  <a:cubicBezTo>
                    <a:pt x="26" y="288"/>
                    <a:pt x="101" y="354"/>
                    <a:pt x="189" y="354"/>
                  </a:cubicBezTo>
                  <a:cubicBezTo>
                    <a:pt x="197" y="354"/>
                    <a:pt x="205" y="353"/>
                    <a:pt x="213" y="352"/>
                  </a:cubicBezTo>
                  <a:cubicBezTo>
                    <a:pt x="310" y="338"/>
                    <a:pt x="377" y="249"/>
                    <a:pt x="364" y="152"/>
                  </a:cubicBezTo>
                  <a:cubicBezTo>
                    <a:pt x="352" y="65"/>
                    <a:pt x="276" y="0"/>
                    <a:pt x="189"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96">
              <a:extLst>
                <a:ext uri="{FF2B5EF4-FFF2-40B4-BE49-F238E27FC236}">
                  <a16:creationId xmlns:a16="http://schemas.microsoft.com/office/drawing/2014/main" id="{DB5E2A2C-047E-8545-81C3-E3D7BAFA29A1}"/>
                </a:ext>
              </a:extLst>
            </p:cNvPr>
            <p:cNvSpPr>
              <a:spLocks noEditPoints="1"/>
            </p:cNvSpPr>
            <p:nvPr/>
          </p:nvSpPr>
          <p:spPr bwMode="auto">
            <a:xfrm>
              <a:off x="2730" y="1482"/>
              <a:ext cx="297" cy="275"/>
            </a:xfrm>
            <a:custGeom>
              <a:avLst/>
              <a:gdLst>
                <a:gd name="T0" fmla="*/ 123 w 241"/>
                <a:gd name="T1" fmla="*/ 32 h 229"/>
                <a:gd name="T2" fmla="*/ 205 w 241"/>
                <a:gd name="T3" fmla="*/ 103 h 229"/>
                <a:gd name="T4" fmla="*/ 134 w 241"/>
                <a:gd name="T5" fmla="*/ 197 h 229"/>
                <a:gd name="T6" fmla="*/ 123 w 241"/>
                <a:gd name="T7" fmla="*/ 197 h 229"/>
                <a:gd name="T8" fmla="*/ 41 w 241"/>
                <a:gd name="T9" fmla="*/ 126 h 229"/>
                <a:gd name="T10" fmla="*/ 111 w 241"/>
                <a:gd name="T11" fmla="*/ 33 h 229"/>
                <a:gd name="T12" fmla="*/ 123 w 241"/>
                <a:gd name="T13" fmla="*/ 32 h 229"/>
                <a:gd name="T14" fmla="*/ 123 w 241"/>
                <a:gd name="T15" fmla="*/ 0 h 229"/>
                <a:gd name="T16" fmla="*/ 107 w 241"/>
                <a:gd name="T17" fmla="*/ 1 h 229"/>
                <a:gd name="T18" fmla="*/ 9 w 241"/>
                <a:gd name="T19" fmla="*/ 131 h 229"/>
                <a:gd name="T20" fmla="*/ 123 w 241"/>
                <a:gd name="T21" fmla="*/ 229 h 229"/>
                <a:gd name="T22" fmla="*/ 139 w 241"/>
                <a:gd name="T23" fmla="*/ 228 h 229"/>
                <a:gd name="T24" fmla="*/ 214 w 241"/>
                <a:gd name="T25" fmla="*/ 184 h 229"/>
                <a:gd name="T26" fmla="*/ 236 w 241"/>
                <a:gd name="T27" fmla="*/ 99 h 229"/>
                <a:gd name="T28" fmla="*/ 123 w 241"/>
                <a:gd name="T29" fmla="*/ 0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1" h="229">
                  <a:moveTo>
                    <a:pt x="123" y="32"/>
                  </a:moveTo>
                  <a:cubicBezTo>
                    <a:pt x="163" y="32"/>
                    <a:pt x="199" y="62"/>
                    <a:pt x="205" y="103"/>
                  </a:cubicBezTo>
                  <a:cubicBezTo>
                    <a:pt x="211" y="148"/>
                    <a:pt x="179" y="190"/>
                    <a:pt x="134" y="197"/>
                  </a:cubicBezTo>
                  <a:cubicBezTo>
                    <a:pt x="130" y="197"/>
                    <a:pt x="126" y="197"/>
                    <a:pt x="123" y="197"/>
                  </a:cubicBezTo>
                  <a:cubicBezTo>
                    <a:pt x="82" y="197"/>
                    <a:pt x="46" y="168"/>
                    <a:pt x="41" y="126"/>
                  </a:cubicBezTo>
                  <a:cubicBezTo>
                    <a:pt x="34" y="81"/>
                    <a:pt x="66" y="39"/>
                    <a:pt x="111" y="33"/>
                  </a:cubicBezTo>
                  <a:cubicBezTo>
                    <a:pt x="115" y="32"/>
                    <a:pt x="119" y="32"/>
                    <a:pt x="123" y="32"/>
                  </a:cubicBezTo>
                  <a:moveTo>
                    <a:pt x="123" y="0"/>
                  </a:moveTo>
                  <a:cubicBezTo>
                    <a:pt x="117" y="0"/>
                    <a:pt x="112" y="0"/>
                    <a:pt x="107" y="1"/>
                  </a:cubicBezTo>
                  <a:cubicBezTo>
                    <a:pt x="44" y="10"/>
                    <a:pt x="0" y="68"/>
                    <a:pt x="9" y="131"/>
                  </a:cubicBezTo>
                  <a:cubicBezTo>
                    <a:pt x="17" y="187"/>
                    <a:pt x="66" y="229"/>
                    <a:pt x="123" y="229"/>
                  </a:cubicBezTo>
                  <a:cubicBezTo>
                    <a:pt x="128" y="229"/>
                    <a:pt x="133" y="229"/>
                    <a:pt x="139" y="228"/>
                  </a:cubicBezTo>
                  <a:cubicBezTo>
                    <a:pt x="169" y="224"/>
                    <a:pt x="196" y="208"/>
                    <a:pt x="214" y="184"/>
                  </a:cubicBezTo>
                  <a:cubicBezTo>
                    <a:pt x="233" y="159"/>
                    <a:pt x="241" y="129"/>
                    <a:pt x="236" y="99"/>
                  </a:cubicBezTo>
                  <a:cubicBezTo>
                    <a:pt x="228" y="42"/>
                    <a:pt x="180" y="0"/>
                    <a:pt x="123"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97">
              <a:extLst>
                <a:ext uri="{FF2B5EF4-FFF2-40B4-BE49-F238E27FC236}">
                  <a16:creationId xmlns:a16="http://schemas.microsoft.com/office/drawing/2014/main" id="{7176E65A-C6E5-8B44-A2F0-341442DEFA83}"/>
                </a:ext>
              </a:extLst>
            </p:cNvPr>
            <p:cNvSpPr>
              <a:spLocks/>
            </p:cNvSpPr>
            <p:nvPr/>
          </p:nvSpPr>
          <p:spPr bwMode="auto">
            <a:xfrm>
              <a:off x="2826" y="1567"/>
              <a:ext cx="109" cy="106"/>
            </a:xfrm>
            <a:custGeom>
              <a:avLst/>
              <a:gdLst>
                <a:gd name="T0" fmla="*/ 50 w 89"/>
                <a:gd name="T1" fmla="*/ 85 h 88"/>
                <a:gd name="T2" fmla="*/ 4 w 89"/>
                <a:gd name="T3" fmla="*/ 49 h 88"/>
                <a:gd name="T4" fmla="*/ 39 w 89"/>
                <a:gd name="T5" fmla="*/ 3 h 88"/>
                <a:gd name="T6" fmla="*/ 86 w 89"/>
                <a:gd name="T7" fmla="*/ 38 h 88"/>
                <a:gd name="T8" fmla="*/ 50 w 89"/>
                <a:gd name="T9" fmla="*/ 85 h 88"/>
              </a:gdLst>
              <a:ahLst/>
              <a:cxnLst>
                <a:cxn ang="0">
                  <a:pos x="T0" y="T1"/>
                </a:cxn>
                <a:cxn ang="0">
                  <a:pos x="T2" y="T3"/>
                </a:cxn>
                <a:cxn ang="0">
                  <a:pos x="T4" y="T5"/>
                </a:cxn>
                <a:cxn ang="0">
                  <a:pos x="T6" y="T7"/>
                </a:cxn>
                <a:cxn ang="0">
                  <a:pos x="T8" y="T9"/>
                </a:cxn>
              </a:cxnLst>
              <a:rect l="0" t="0" r="r" b="b"/>
              <a:pathLst>
                <a:path w="89" h="88">
                  <a:moveTo>
                    <a:pt x="50" y="85"/>
                  </a:moveTo>
                  <a:cubicBezTo>
                    <a:pt x="28" y="88"/>
                    <a:pt x="7" y="72"/>
                    <a:pt x="4" y="49"/>
                  </a:cubicBezTo>
                  <a:cubicBezTo>
                    <a:pt x="0" y="27"/>
                    <a:pt x="16" y="6"/>
                    <a:pt x="39" y="3"/>
                  </a:cubicBezTo>
                  <a:cubicBezTo>
                    <a:pt x="61" y="0"/>
                    <a:pt x="82" y="15"/>
                    <a:pt x="86" y="38"/>
                  </a:cubicBezTo>
                  <a:cubicBezTo>
                    <a:pt x="89" y="61"/>
                    <a:pt x="73" y="82"/>
                    <a:pt x="50" y="8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7" name="Group 26">
            <a:extLst>
              <a:ext uri="{FF2B5EF4-FFF2-40B4-BE49-F238E27FC236}">
                <a16:creationId xmlns:a16="http://schemas.microsoft.com/office/drawing/2014/main" id="{E6064CB9-2B12-3043-BF05-04C21DC1FE04}"/>
              </a:ext>
            </a:extLst>
          </p:cNvPr>
          <p:cNvGrpSpPr>
            <a:grpSpLocks noChangeAspect="1"/>
          </p:cNvGrpSpPr>
          <p:nvPr/>
        </p:nvGrpSpPr>
        <p:grpSpPr>
          <a:xfrm>
            <a:off x="132016" y="1063756"/>
            <a:ext cx="437945" cy="396103"/>
            <a:chOff x="3461667" y="-394359"/>
            <a:chExt cx="313990" cy="283991"/>
          </a:xfrm>
        </p:grpSpPr>
        <p:sp>
          <p:nvSpPr>
            <p:cNvPr id="29" name="Freeform 96">
              <a:extLst>
                <a:ext uri="{FF2B5EF4-FFF2-40B4-BE49-F238E27FC236}">
                  <a16:creationId xmlns:a16="http://schemas.microsoft.com/office/drawing/2014/main" id="{5733F488-FCCD-B74B-9AE8-10D8A940C0EC}"/>
                </a:ext>
              </a:extLst>
            </p:cNvPr>
            <p:cNvSpPr>
              <a:spLocks noChangeAspect="1"/>
            </p:cNvSpPr>
            <p:nvPr/>
          </p:nvSpPr>
          <p:spPr bwMode="auto">
            <a:xfrm>
              <a:off x="3506666" y="-247364"/>
              <a:ext cx="119996" cy="136996"/>
            </a:xfrm>
            <a:custGeom>
              <a:avLst/>
              <a:gdLst>
                <a:gd name="T0" fmla="*/ 120 w 120"/>
                <a:gd name="T1" fmla="*/ 0 h 137"/>
                <a:gd name="T2" fmla="*/ 0 w 120"/>
                <a:gd name="T3" fmla="*/ 0 h 137"/>
                <a:gd name="T4" fmla="*/ 0 w 120"/>
                <a:gd name="T5" fmla="*/ 137 h 137"/>
                <a:gd name="T6" fmla="*/ 120 w 120"/>
                <a:gd name="T7" fmla="*/ 0 h 137"/>
              </a:gdLst>
              <a:ahLst/>
              <a:cxnLst>
                <a:cxn ang="0">
                  <a:pos x="T0" y="T1"/>
                </a:cxn>
                <a:cxn ang="0">
                  <a:pos x="T2" y="T3"/>
                </a:cxn>
                <a:cxn ang="0">
                  <a:pos x="T4" y="T5"/>
                </a:cxn>
                <a:cxn ang="0">
                  <a:pos x="T6" y="T7"/>
                </a:cxn>
              </a:cxnLst>
              <a:rect l="0" t="0" r="r" b="b"/>
              <a:pathLst>
                <a:path w="120" h="137">
                  <a:moveTo>
                    <a:pt x="120" y="0"/>
                  </a:moveTo>
                  <a:lnTo>
                    <a:pt x="0" y="0"/>
                  </a:lnTo>
                  <a:lnTo>
                    <a:pt x="0" y="137"/>
                  </a:lnTo>
                  <a:lnTo>
                    <a:pt x="120" y="0"/>
                  </a:ln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97">
              <a:extLst>
                <a:ext uri="{FF2B5EF4-FFF2-40B4-BE49-F238E27FC236}">
                  <a16:creationId xmlns:a16="http://schemas.microsoft.com/office/drawing/2014/main" id="{9AA3D07B-6A90-8846-9A97-A5A508C3B9A2}"/>
                </a:ext>
              </a:extLst>
            </p:cNvPr>
            <p:cNvSpPr>
              <a:spLocks noChangeAspect="1"/>
            </p:cNvSpPr>
            <p:nvPr/>
          </p:nvSpPr>
          <p:spPr bwMode="auto">
            <a:xfrm>
              <a:off x="3461667" y="-394359"/>
              <a:ext cx="313990" cy="193994"/>
            </a:xfrm>
            <a:custGeom>
              <a:avLst/>
              <a:gdLst>
                <a:gd name="T0" fmla="*/ 119 w 133"/>
                <a:gd name="T1" fmla="*/ 82 h 82"/>
                <a:gd name="T2" fmla="*/ 14 w 133"/>
                <a:gd name="T3" fmla="*/ 82 h 82"/>
                <a:gd name="T4" fmla="*/ 0 w 133"/>
                <a:gd name="T5" fmla="*/ 68 h 82"/>
                <a:gd name="T6" fmla="*/ 0 w 133"/>
                <a:gd name="T7" fmla="*/ 14 h 82"/>
                <a:gd name="T8" fmla="*/ 14 w 133"/>
                <a:gd name="T9" fmla="*/ 0 h 82"/>
                <a:gd name="T10" fmla="*/ 119 w 133"/>
                <a:gd name="T11" fmla="*/ 0 h 82"/>
                <a:gd name="T12" fmla="*/ 133 w 133"/>
                <a:gd name="T13" fmla="*/ 14 h 82"/>
                <a:gd name="T14" fmla="*/ 133 w 133"/>
                <a:gd name="T15" fmla="*/ 68 h 82"/>
                <a:gd name="T16" fmla="*/ 119 w 133"/>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82">
                  <a:moveTo>
                    <a:pt x="119" y="82"/>
                  </a:moveTo>
                  <a:cubicBezTo>
                    <a:pt x="14" y="82"/>
                    <a:pt x="14" y="82"/>
                    <a:pt x="14" y="82"/>
                  </a:cubicBezTo>
                  <a:cubicBezTo>
                    <a:pt x="6" y="82"/>
                    <a:pt x="0" y="75"/>
                    <a:pt x="0" y="68"/>
                  </a:cubicBezTo>
                  <a:cubicBezTo>
                    <a:pt x="0" y="14"/>
                    <a:pt x="0" y="14"/>
                    <a:pt x="0" y="14"/>
                  </a:cubicBezTo>
                  <a:cubicBezTo>
                    <a:pt x="0" y="6"/>
                    <a:pt x="6" y="0"/>
                    <a:pt x="14" y="0"/>
                  </a:cubicBezTo>
                  <a:cubicBezTo>
                    <a:pt x="119" y="0"/>
                    <a:pt x="119" y="0"/>
                    <a:pt x="119" y="0"/>
                  </a:cubicBezTo>
                  <a:cubicBezTo>
                    <a:pt x="127" y="0"/>
                    <a:pt x="133" y="6"/>
                    <a:pt x="133" y="14"/>
                  </a:cubicBezTo>
                  <a:cubicBezTo>
                    <a:pt x="133" y="68"/>
                    <a:pt x="133" y="68"/>
                    <a:pt x="133" y="68"/>
                  </a:cubicBezTo>
                  <a:cubicBezTo>
                    <a:pt x="133" y="75"/>
                    <a:pt x="127" y="82"/>
                    <a:pt x="119" y="82"/>
                  </a:cubicBezTo>
                  <a:close/>
                </a:path>
              </a:pathLst>
            </a:custGeom>
            <a:solidFill>
              <a:srgbClr val="00BC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5" name="Group 35">
            <a:extLst>
              <a:ext uri="{FF2B5EF4-FFF2-40B4-BE49-F238E27FC236}">
                <a16:creationId xmlns:a16="http://schemas.microsoft.com/office/drawing/2014/main" id="{BD993013-94D1-464E-A114-5D15D90FBFCE}"/>
              </a:ext>
            </a:extLst>
          </p:cNvPr>
          <p:cNvGrpSpPr>
            <a:grpSpLocks noChangeAspect="1"/>
          </p:cNvGrpSpPr>
          <p:nvPr/>
        </p:nvGrpSpPr>
        <p:grpSpPr bwMode="auto">
          <a:xfrm>
            <a:off x="-8504" y="2454360"/>
            <a:ext cx="718985" cy="368014"/>
            <a:chOff x="2099" y="1220"/>
            <a:chExt cx="1561" cy="799"/>
          </a:xfrm>
        </p:grpSpPr>
        <p:sp>
          <p:nvSpPr>
            <p:cNvPr id="36" name="Freeform 36">
              <a:extLst>
                <a:ext uri="{FF2B5EF4-FFF2-40B4-BE49-F238E27FC236}">
                  <a16:creationId xmlns:a16="http://schemas.microsoft.com/office/drawing/2014/main" id="{B32ACA17-D4A6-A542-9BBD-E857845064E9}"/>
                </a:ext>
              </a:extLst>
            </p:cNvPr>
            <p:cNvSpPr>
              <a:spLocks/>
            </p:cNvSpPr>
            <p:nvPr/>
          </p:nvSpPr>
          <p:spPr bwMode="auto">
            <a:xfrm>
              <a:off x="2099" y="1220"/>
              <a:ext cx="1561" cy="799"/>
            </a:xfrm>
            <a:custGeom>
              <a:avLst/>
              <a:gdLst>
                <a:gd name="T0" fmla="*/ 1131 w 1274"/>
                <a:gd name="T1" fmla="*/ 191 h 667"/>
                <a:gd name="T2" fmla="*/ 651 w 1274"/>
                <a:gd name="T3" fmla="*/ 191 h 667"/>
                <a:gd name="T4" fmla="*/ 617 w 1274"/>
                <a:gd name="T5" fmla="*/ 195 h 667"/>
                <a:gd name="T6" fmla="*/ 314 w 1274"/>
                <a:gd name="T7" fmla="*/ 0 h 667"/>
                <a:gd name="T8" fmla="*/ 0 w 1274"/>
                <a:gd name="T9" fmla="*/ 222 h 667"/>
                <a:gd name="T10" fmla="*/ 286 w 1274"/>
                <a:gd name="T11" fmla="*/ 222 h 667"/>
                <a:gd name="T12" fmla="*/ 387 w 1274"/>
                <a:gd name="T13" fmla="*/ 322 h 667"/>
                <a:gd name="T14" fmla="*/ 387 w 1274"/>
                <a:gd name="T15" fmla="*/ 345 h 667"/>
                <a:gd name="T16" fmla="*/ 286 w 1274"/>
                <a:gd name="T17" fmla="*/ 446 h 667"/>
                <a:gd name="T18" fmla="*/ 0 w 1274"/>
                <a:gd name="T19" fmla="*/ 446 h 667"/>
                <a:gd name="T20" fmla="*/ 314 w 1274"/>
                <a:gd name="T21" fmla="*/ 667 h 667"/>
                <a:gd name="T22" fmla="*/ 617 w 1274"/>
                <a:gd name="T23" fmla="*/ 472 h 667"/>
                <a:gd name="T24" fmla="*/ 651 w 1274"/>
                <a:gd name="T25" fmla="*/ 476 h 667"/>
                <a:gd name="T26" fmla="*/ 1131 w 1274"/>
                <a:gd name="T27" fmla="*/ 476 h 667"/>
                <a:gd name="T28" fmla="*/ 1274 w 1274"/>
                <a:gd name="T29" fmla="*/ 334 h 667"/>
                <a:gd name="T30" fmla="*/ 1274 w 1274"/>
                <a:gd name="T31" fmla="*/ 334 h 667"/>
                <a:gd name="T32" fmla="*/ 1131 w 1274"/>
                <a:gd name="T33" fmla="*/ 191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74" h="667">
                  <a:moveTo>
                    <a:pt x="1131" y="191"/>
                  </a:moveTo>
                  <a:cubicBezTo>
                    <a:pt x="651" y="191"/>
                    <a:pt x="651" y="191"/>
                    <a:pt x="651" y="191"/>
                  </a:cubicBezTo>
                  <a:cubicBezTo>
                    <a:pt x="639" y="191"/>
                    <a:pt x="628" y="192"/>
                    <a:pt x="617" y="195"/>
                  </a:cubicBezTo>
                  <a:cubicBezTo>
                    <a:pt x="564" y="80"/>
                    <a:pt x="448" y="0"/>
                    <a:pt x="314" y="0"/>
                  </a:cubicBezTo>
                  <a:cubicBezTo>
                    <a:pt x="169" y="0"/>
                    <a:pt x="47" y="93"/>
                    <a:pt x="0" y="222"/>
                  </a:cubicBezTo>
                  <a:cubicBezTo>
                    <a:pt x="286" y="222"/>
                    <a:pt x="286" y="222"/>
                    <a:pt x="286" y="222"/>
                  </a:cubicBezTo>
                  <a:cubicBezTo>
                    <a:pt x="341" y="222"/>
                    <a:pt x="387" y="267"/>
                    <a:pt x="387" y="322"/>
                  </a:cubicBezTo>
                  <a:cubicBezTo>
                    <a:pt x="387" y="345"/>
                    <a:pt x="387" y="345"/>
                    <a:pt x="387" y="345"/>
                  </a:cubicBezTo>
                  <a:cubicBezTo>
                    <a:pt x="387" y="400"/>
                    <a:pt x="341" y="446"/>
                    <a:pt x="286" y="446"/>
                  </a:cubicBezTo>
                  <a:cubicBezTo>
                    <a:pt x="0" y="446"/>
                    <a:pt x="0" y="446"/>
                    <a:pt x="0" y="446"/>
                  </a:cubicBezTo>
                  <a:cubicBezTo>
                    <a:pt x="47" y="574"/>
                    <a:pt x="169" y="667"/>
                    <a:pt x="314" y="667"/>
                  </a:cubicBezTo>
                  <a:cubicBezTo>
                    <a:pt x="448" y="667"/>
                    <a:pt x="564" y="587"/>
                    <a:pt x="617" y="472"/>
                  </a:cubicBezTo>
                  <a:cubicBezTo>
                    <a:pt x="628" y="475"/>
                    <a:pt x="639" y="476"/>
                    <a:pt x="651" y="476"/>
                  </a:cubicBezTo>
                  <a:cubicBezTo>
                    <a:pt x="1131" y="476"/>
                    <a:pt x="1131" y="476"/>
                    <a:pt x="1131" y="476"/>
                  </a:cubicBezTo>
                  <a:cubicBezTo>
                    <a:pt x="1210" y="476"/>
                    <a:pt x="1274" y="412"/>
                    <a:pt x="1274" y="334"/>
                  </a:cubicBezTo>
                  <a:cubicBezTo>
                    <a:pt x="1274" y="334"/>
                    <a:pt x="1274" y="334"/>
                    <a:pt x="1274" y="334"/>
                  </a:cubicBezTo>
                  <a:cubicBezTo>
                    <a:pt x="1274" y="255"/>
                    <a:pt x="1210" y="191"/>
                    <a:pt x="1131" y="19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7">
              <a:extLst>
                <a:ext uri="{FF2B5EF4-FFF2-40B4-BE49-F238E27FC236}">
                  <a16:creationId xmlns:a16="http://schemas.microsoft.com/office/drawing/2014/main" id="{D98B8DF5-90B2-9B4F-8451-CCD6FDA9A533}"/>
                </a:ext>
              </a:extLst>
            </p:cNvPr>
            <p:cNvSpPr>
              <a:spLocks/>
            </p:cNvSpPr>
            <p:nvPr/>
          </p:nvSpPr>
          <p:spPr bwMode="auto">
            <a:xfrm>
              <a:off x="2958" y="1571"/>
              <a:ext cx="587" cy="98"/>
            </a:xfrm>
            <a:custGeom>
              <a:avLst/>
              <a:gdLst>
                <a:gd name="T0" fmla="*/ 438 w 479"/>
                <a:gd name="T1" fmla="*/ 82 h 82"/>
                <a:gd name="T2" fmla="*/ 41 w 479"/>
                <a:gd name="T3" fmla="*/ 82 h 82"/>
                <a:gd name="T4" fmla="*/ 0 w 479"/>
                <a:gd name="T5" fmla="*/ 41 h 82"/>
                <a:gd name="T6" fmla="*/ 0 w 479"/>
                <a:gd name="T7" fmla="*/ 41 h 82"/>
                <a:gd name="T8" fmla="*/ 41 w 479"/>
                <a:gd name="T9" fmla="*/ 0 h 82"/>
                <a:gd name="T10" fmla="*/ 438 w 479"/>
                <a:gd name="T11" fmla="*/ 0 h 82"/>
                <a:gd name="T12" fmla="*/ 479 w 479"/>
                <a:gd name="T13" fmla="*/ 41 h 82"/>
                <a:gd name="T14" fmla="*/ 479 w 479"/>
                <a:gd name="T15" fmla="*/ 41 h 82"/>
                <a:gd name="T16" fmla="*/ 438 w 479"/>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82">
                  <a:moveTo>
                    <a:pt x="438" y="82"/>
                  </a:moveTo>
                  <a:cubicBezTo>
                    <a:pt x="41" y="82"/>
                    <a:pt x="41" y="82"/>
                    <a:pt x="41" y="82"/>
                  </a:cubicBezTo>
                  <a:cubicBezTo>
                    <a:pt x="19" y="82"/>
                    <a:pt x="0" y="63"/>
                    <a:pt x="0" y="41"/>
                  </a:cubicBezTo>
                  <a:cubicBezTo>
                    <a:pt x="0" y="41"/>
                    <a:pt x="0" y="41"/>
                    <a:pt x="0" y="41"/>
                  </a:cubicBezTo>
                  <a:cubicBezTo>
                    <a:pt x="0" y="18"/>
                    <a:pt x="19" y="0"/>
                    <a:pt x="41" y="0"/>
                  </a:cubicBezTo>
                  <a:cubicBezTo>
                    <a:pt x="438" y="0"/>
                    <a:pt x="438" y="0"/>
                    <a:pt x="438" y="0"/>
                  </a:cubicBezTo>
                  <a:cubicBezTo>
                    <a:pt x="461" y="0"/>
                    <a:pt x="479" y="18"/>
                    <a:pt x="479" y="41"/>
                  </a:cubicBezTo>
                  <a:cubicBezTo>
                    <a:pt x="479" y="41"/>
                    <a:pt x="479" y="41"/>
                    <a:pt x="479" y="41"/>
                  </a:cubicBezTo>
                  <a:cubicBezTo>
                    <a:pt x="479" y="63"/>
                    <a:pt x="461" y="82"/>
                    <a:pt x="438" y="8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87993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Picture 59">
            <a:extLst>
              <a:ext uri="{FF2B5EF4-FFF2-40B4-BE49-F238E27FC236}">
                <a16:creationId xmlns:a16="http://schemas.microsoft.com/office/drawing/2014/main" id="{35A5BABF-52D1-D640-AD47-B9B9460E388E}"/>
              </a:ext>
            </a:extLst>
          </p:cNvPr>
          <p:cNvPicPr>
            <a:picLocks noChangeAspect="1"/>
          </p:cNvPicPr>
          <p:nvPr/>
        </p:nvPicPr>
        <p:blipFill>
          <a:blip r:embed="rId3"/>
          <a:stretch>
            <a:fillRect/>
          </a:stretch>
        </p:blipFill>
        <p:spPr>
          <a:xfrm>
            <a:off x="6108982" y="1517981"/>
            <a:ext cx="546100" cy="457200"/>
          </a:xfrm>
          <a:prstGeom prst="rect">
            <a:avLst/>
          </a:prstGeom>
        </p:spPr>
      </p:pic>
      <p:sp>
        <p:nvSpPr>
          <p:cNvPr id="61" name="TextBox 60">
            <a:extLst>
              <a:ext uri="{FF2B5EF4-FFF2-40B4-BE49-F238E27FC236}">
                <a16:creationId xmlns:a16="http://schemas.microsoft.com/office/drawing/2014/main" id="{B6A92852-981E-EA4E-98F3-09F445EA2BA9}"/>
              </a:ext>
            </a:extLst>
          </p:cNvPr>
          <p:cNvSpPr txBox="1"/>
          <p:nvPr/>
        </p:nvSpPr>
        <p:spPr>
          <a:xfrm>
            <a:off x="6655082" y="1552306"/>
            <a:ext cx="2084998" cy="430887"/>
          </a:xfrm>
          <a:prstGeom prst="rect">
            <a:avLst/>
          </a:prstGeom>
          <a:solidFill>
            <a:schemeClr val="bg2"/>
          </a:solidFill>
          <a:ln>
            <a:noFill/>
          </a:ln>
        </p:spPr>
        <p:txBody>
          <a:bodyPr wrap="square" rtlCol="0">
            <a:spAutoFit/>
          </a:bodyPr>
          <a:lstStyle/>
          <a:p>
            <a:pPr algn="ctr"/>
            <a:r>
              <a:rPr lang="es-ES_tradnl" sz="1100" b="1" dirty="0">
                <a:solidFill>
                  <a:schemeClr val="bg1"/>
                </a:solidFill>
                <a:latin typeface="+mn-lt"/>
              </a:rPr>
              <a:t>Network </a:t>
            </a:r>
            <a:r>
              <a:rPr lang="es-ES_tradnl" sz="1100" b="1" dirty="0" err="1">
                <a:solidFill>
                  <a:schemeClr val="bg1"/>
                </a:solidFill>
                <a:latin typeface="+mn-lt"/>
              </a:rPr>
              <a:t>Admin</a:t>
            </a:r>
            <a:r>
              <a:rPr lang="es-ES_tradnl" sz="1100" b="1" dirty="0">
                <a:solidFill>
                  <a:schemeClr val="bg1"/>
                </a:solidFill>
                <a:latin typeface="+mn-lt"/>
              </a:rPr>
              <a:t> </a:t>
            </a:r>
            <a:r>
              <a:rPr lang="es-ES_tradnl" sz="1100" b="1" dirty="0" err="1">
                <a:solidFill>
                  <a:schemeClr val="bg1"/>
                </a:solidFill>
                <a:latin typeface="+mn-lt"/>
              </a:rPr>
              <a:t>updates</a:t>
            </a:r>
            <a:r>
              <a:rPr lang="es-ES_tradnl" sz="1100" b="1" dirty="0">
                <a:solidFill>
                  <a:schemeClr val="bg1"/>
                </a:solidFill>
                <a:latin typeface="+mn-lt"/>
              </a:rPr>
              <a:t> </a:t>
            </a:r>
            <a:r>
              <a:rPr lang="es-ES_tradnl" sz="1100" b="1" dirty="0" err="1">
                <a:solidFill>
                  <a:schemeClr val="bg1"/>
                </a:solidFill>
                <a:latin typeface="+mn-lt"/>
              </a:rPr>
              <a:t>selected</a:t>
            </a:r>
            <a:r>
              <a:rPr lang="es-ES_tradnl" sz="1100" b="1" dirty="0">
                <a:solidFill>
                  <a:schemeClr val="bg1"/>
                </a:solidFill>
                <a:latin typeface="+mn-lt"/>
              </a:rPr>
              <a:t> </a:t>
            </a:r>
            <a:r>
              <a:rPr lang="es-ES_tradnl" sz="1100" b="1" dirty="0" err="1">
                <a:solidFill>
                  <a:schemeClr val="bg1"/>
                </a:solidFill>
                <a:latin typeface="+mn-lt"/>
              </a:rPr>
              <a:t>SSIDs</a:t>
            </a:r>
            <a:endParaRPr lang="es-ES_tradnl" sz="1100" b="1" dirty="0">
              <a:solidFill>
                <a:schemeClr val="bg1"/>
              </a:solidFill>
              <a:latin typeface="+mn-lt"/>
            </a:endParaRPr>
          </a:p>
        </p:txBody>
      </p:sp>
      <p:sp>
        <p:nvSpPr>
          <p:cNvPr id="71" name="TextBox 70">
            <a:extLst>
              <a:ext uri="{FF2B5EF4-FFF2-40B4-BE49-F238E27FC236}">
                <a16:creationId xmlns:a16="http://schemas.microsoft.com/office/drawing/2014/main" id="{3088C970-F32E-0D47-B1A4-A2AD563D63C3}"/>
              </a:ext>
            </a:extLst>
          </p:cNvPr>
          <p:cNvSpPr txBox="1"/>
          <p:nvPr/>
        </p:nvSpPr>
        <p:spPr>
          <a:xfrm>
            <a:off x="6755603" y="3258560"/>
            <a:ext cx="2295408" cy="1107996"/>
          </a:xfrm>
          <a:prstGeom prst="rect">
            <a:avLst/>
          </a:prstGeom>
          <a:noFill/>
          <a:ln cap="rnd">
            <a:noFill/>
            <a:round/>
          </a:ln>
        </p:spPr>
        <p:txBody>
          <a:bodyPr wrap="square" rtlCol="0">
            <a:spAutoFit/>
          </a:bodyPr>
          <a:lstStyle/>
          <a:p>
            <a:r>
              <a:rPr lang="en-US" sz="1100" dirty="0">
                <a:solidFill>
                  <a:schemeClr val="bg1"/>
                </a:solidFill>
              </a:rPr>
              <a:t>Updates or Creates SSID configuration based on selected “Golden Config” SSID. You can also compare the selected SSID with any SSID in the table.</a:t>
            </a:r>
            <a:endParaRPr lang="es-ES_tradnl" sz="1100" dirty="0">
              <a:solidFill>
                <a:schemeClr val="bg1"/>
              </a:solidFill>
            </a:endParaRPr>
          </a:p>
          <a:p>
            <a:endParaRPr lang="es-ES_tradnl" sz="1100" dirty="0">
              <a:solidFill>
                <a:schemeClr val="bg1"/>
              </a:solidFill>
              <a:latin typeface="+mn-lt"/>
            </a:endParaRPr>
          </a:p>
        </p:txBody>
      </p:sp>
      <p:pic>
        <p:nvPicPr>
          <p:cNvPr id="29" name="Picture 28">
            <a:extLst>
              <a:ext uri="{FF2B5EF4-FFF2-40B4-BE49-F238E27FC236}">
                <a16:creationId xmlns:a16="http://schemas.microsoft.com/office/drawing/2014/main" id="{7C0D3499-012D-CF47-BCD0-8300B1291836}"/>
              </a:ext>
            </a:extLst>
          </p:cNvPr>
          <p:cNvPicPr>
            <a:picLocks noChangeAspect="1"/>
          </p:cNvPicPr>
          <p:nvPr/>
        </p:nvPicPr>
        <p:blipFill>
          <a:blip r:embed="rId4"/>
          <a:stretch>
            <a:fillRect/>
          </a:stretch>
        </p:blipFill>
        <p:spPr>
          <a:xfrm>
            <a:off x="-18253" y="1392730"/>
            <a:ext cx="450923" cy="554981"/>
          </a:xfrm>
          <a:prstGeom prst="rect">
            <a:avLst/>
          </a:prstGeom>
        </p:spPr>
      </p:pic>
      <p:sp>
        <p:nvSpPr>
          <p:cNvPr id="31" name="TextBox 30">
            <a:extLst>
              <a:ext uri="{FF2B5EF4-FFF2-40B4-BE49-F238E27FC236}">
                <a16:creationId xmlns:a16="http://schemas.microsoft.com/office/drawing/2014/main" id="{E5F840AF-DAF7-6342-A0E2-D67E544A6BAA}"/>
              </a:ext>
            </a:extLst>
          </p:cNvPr>
          <p:cNvSpPr txBox="1"/>
          <p:nvPr/>
        </p:nvSpPr>
        <p:spPr>
          <a:xfrm>
            <a:off x="399630" y="1535706"/>
            <a:ext cx="2084998" cy="430887"/>
          </a:xfrm>
          <a:prstGeom prst="rect">
            <a:avLst/>
          </a:prstGeom>
          <a:solidFill>
            <a:schemeClr val="bg2"/>
          </a:solidFill>
          <a:ln>
            <a:noFill/>
          </a:ln>
        </p:spPr>
        <p:txBody>
          <a:bodyPr wrap="square" rtlCol="0">
            <a:spAutoFit/>
          </a:bodyPr>
          <a:lstStyle/>
          <a:p>
            <a:pPr algn="ctr"/>
            <a:r>
              <a:rPr lang="en-US" sz="1100" b="1" dirty="0">
                <a:solidFill>
                  <a:schemeClr val="bg1"/>
                </a:solidFill>
                <a:latin typeface="+mn-lt"/>
              </a:rPr>
              <a:t>Network Admin wants to update SSIDs</a:t>
            </a:r>
            <a:endParaRPr lang="es-ES_tradnl" sz="1100" b="1" dirty="0">
              <a:solidFill>
                <a:schemeClr val="bg1"/>
              </a:solidFill>
              <a:latin typeface="+mn-lt"/>
            </a:endParaRPr>
          </a:p>
        </p:txBody>
      </p:sp>
      <p:sp>
        <p:nvSpPr>
          <p:cNvPr id="35" name="TextBox 34">
            <a:extLst>
              <a:ext uri="{FF2B5EF4-FFF2-40B4-BE49-F238E27FC236}">
                <a16:creationId xmlns:a16="http://schemas.microsoft.com/office/drawing/2014/main" id="{7B1BE28D-8CD6-F44B-A97B-9FF06C296CEC}"/>
              </a:ext>
            </a:extLst>
          </p:cNvPr>
          <p:cNvSpPr txBox="1"/>
          <p:nvPr/>
        </p:nvSpPr>
        <p:spPr>
          <a:xfrm>
            <a:off x="224614" y="3312624"/>
            <a:ext cx="2295408" cy="600164"/>
          </a:xfrm>
          <a:prstGeom prst="rect">
            <a:avLst/>
          </a:prstGeom>
          <a:noFill/>
          <a:ln cap="rnd">
            <a:noFill/>
            <a:round/>
          </a:ln>
        </p:spPr>
        <p:txBody>
          <a:bodyPr wrap="square" rtlCol="0">
            <a:spAutoFit/>
          </a:bodyPr>
          <a:lstStyle/>
          <a:p>
            <a:pPr algn="ctr"/>
            <a:r>
              <a:rPr lang="en-US" sz="1100" b="1" dirty="0">
                <a:solidFill>
                  <a:schemeClr val="bg1"/>
                </a:solidFill>
              </a:rPr>
              <a:t>Network Admin wants to update/create values on groups of SSIDs</a:t>
            </a:r>
            <a:endParaRPr lang="es-ES_tradnl" sz="1100" b="1" dirty="0">
              <a:solidFill>
                <a:schemeClr val="bg1"/>
              </a:solidFill>
            </a:endParaRPr>
          </a:p>
        </p:txBody>
      </p:sp>
      <p:grpSp>
        <p:nvGrpSpPr>
          <p:cNvPr id="46" name="Group 45">
            <a:extLst>
              <a:ext uri="{FF2B5EF4-FFF2-40B4-BE49-F238E27FC236}">
                <a16:creationId xmlns:a16="http://schemas.microsoft.com/office/drawing/2014/main" id="{FB75C020-2D51-BF40-A246-9A03421B7B46}"/>
              </a:ext>
            </a:extLst>
          </p:cNvPr>
          <p:cNvGrpSpPr>
            <a:grpSpLocks noChangeAspect="1"/>
          </p:cNvGrpSpPr>
          <p:nvPr/>
        </p:nvGrpSpPr>
        <p:grpSpPr>
          <a:xfrm>
            <a:off x="2123888" y="2404948"/>
            <a:ext cx="870872" cy="369333"/>
            <a:chOff x="7413625" y="909638"/>
            <a:chExt cx="1167897" cy="495300"/>
          </a:xfrm>
        </p:grpSpPr>
        <p:sp>
          <p:nvSpPr>
            <p:cNvPr id="47" name="Freeform 56">
              <a:extLst>
                <a:ext uri="{FF2B5EF4-FFF2-40B4-BE49-F238E27FC236}">
                  <a16:creationId xmlns:a16="http://schemas.microsoft.com/office/drawing/2014/main" id="{1FCF6A10-4B8D-8344-A871-767273EAB9FE}"/>
                </a:ext>
              </a:extLst>
            </p:cNvPr>
            <p:cNvSpPr>
              <a:spLocks noEditPoints="1"/>
            </p:cNvSpPr>
            <p:nvPr/>
          </p:nvSpPr>
          <p:spPr bwMode="auto">
            <a:xfrm>
              <a:off x="7413625" y="1095375"/>
              <a:ext cx="1160463" cy="123825"/>
            </a:xfrm>
            <a:custGeom>
              <a:avLst/>
              <a:gdLst>
                <a:gd name="T0" fmla="*/ 654 w 664"/>
                <a:gd name="T1" fmla="*/ 60 h 71"/>
                <a:gd name="T2" fmla="*/ 653 w 664"/>
                <a:gd name="T3" fmla="*/ 61 h 71"/>
                <a:gd name="T4" fmla="*/ 653 w 664"/>
                <a:gd name="T5" fmla="*/ 61 h 71"/>
                <a:gd name="T6" fmla="*/ 654 w 664"/>
                <a:gd name="T7" fmla="*/ 60 h 71"/>
                <a:gd name="T8" fmla="*/ 654 w 664"/>
                <a:gd name="T9" fmla="*/ 60 h 71"/>
                <a:gd name="T10" fmla="*/ 654 w 664"/>
                <a:gd name="T11" fmla="*/ 60 h 71"/>
                <a:gd name="T12" fmla="*/ 654 w 664"/>
                <a:gd name="T13" fmla="*/ 60 h 71"/>
                <a:gd name="T14" fmla="*/ 654 w 664"/>
                <a:gd name="T15" fmla="*/ 60 h 71"/>
                <a:gd name="T16" fmla="*/ 654 w 664"/>
                <a:gd name="T17" fmla="*/ 60 h 71"/>
                <a:gd name="T18" fmla="*/ 654 w 664"/>
                <a:gd name="T19" fmla="*/ 60 h 71"/>
                <a:gd name="T20" fmla="*/ 654 w 664"/>
                <a:gd name="T21" fmla="*/ 60 h 71"/>
                <a:gd name="T22" fmla="*/ 654 w 664"/>
                <a:gd name="T23" fmla="*/ 60 h 71"/>
                <a:gd name="T24" fmla="*/ 654 w 664"/>
                <a:gd name="T25" fmla="*/ 60 h 71"/>
                <a:gd name="T26" fmla="*/ 661 w 664"/>
                <a:gd name="T27" fmla="*/ 50 h 71"/>
                <a:gd name="T28" fmla="*/ 661 w 664"/>
                <a:gd name="T29" fmla="*/ 50 h 71"/>
                <a:gd name="T30" fmla="*/ 661 w 664"/>
                <a:gd name="T31" fmla="*/ 50 h 71"/>
                <a:gd name="T32" fmla="*/ 660 w 664"/>
                <a:gd name="T33" fmla="*/ 20 h 71"/>
                <a:gd name="T34" fmla="*/ 664 w 664"/>
                <a:gd name="T35" fmla="*/ 36 h 71"/>
                <a:gd name="T36" fmla="*/ 661 w 664"/>
                <a:gd name="T37" fmla="*/ 50 h 71"/>
                <a:gd name="T38" fmla="*/ 664 w 664"/>
                <a:gd name="T39" fmla="*/ 36 h 71"/>
                <a:gd name="T40" fmla="*/ 660 w 664"/>
                <a:gd name="T41" fmla="*/ 20 h 71"/>
                <a:gd name="T42" fmla="*/ 660 w 664"/>
                <a:gd name="T43" fmla="*/ 20 h 71"/>
                <a:gd name="T44" fmla="*/ 660 w 664"/>
                <a:gd name="T45" fmla="*/ 20 h 71"/>
                <a:gd name="T46" fmla="*/ 660 w 664"/>
                <a:gd name="T47" fmla="*/ 20 h 71"/>
                <a:gd name="T48" fmla="*/ 660 w 664"/>
                <a:gd name="T49" fmla="*/ 20 h 71"/>
                <a:gd name="T50" fmla="*/ 660 w 664"/>
                <a:gd name="T51" fmla="*/ 20 h 71"/>
                <a:gd name="T52" fmla="*/ 660 w 664"/>
                <a:gd name="T53" fmla="*/ 20 h 71"/>
                <a:gd name="T54" fmla="*/ 655 w 664"/>
                <a:gd name="T55" fmla="*/ 13 h 71"/>
                <a:gd name="T56" fmla="*/ 655 w 664"/>
                <a:gd name="T57" fmla="*/ 13 h 71"/>
                <a:gd name="T58" fmla="*/ 655 w 664"/>
                <a:gd name="T59" fmla="*/ 13 h 71"/>
                <a:gd name="T60" fmla="*/ 655 w 664"/>
                <a:gd name="T61" fmla="*/ 13 h 71"/>
                <a:gd name="T62" fmla="*/ 655 w 664"/>
                <a:gd name="T63" fmla="*/ 13 h 71"/>
                <a:gd name="T64" fmla="*/ 655 w 664"/>
                <a:gd name="T65" fmla="*/ 13 h 71"/>
                <a:gd name="T66" fmla="*/ 653 w 664"/>
                <a:gd name="T67" fmla="*/ 10 h 71"/>
                <a:gd name="T68" fmla="*/ 653 w 664"/>
                <a:gd name="T69" fmla="*/ 11 h 71"/>
                <a:gd name="T70" fmla="*/ 653 w 664"/>
                <a:gd name="T71" fmla="*/ 11 h 71"/>
                <a:gd name="T72" fmla="*/ 655 w 664"/>
                <a:gd name="T73" fmla="*/ 13 h 71"/>
                <a:gd name="T74" fmla="*/ 653 w 664"/>
                <a:gd name="T75" fmla="*/ 10 h 71"/>
                <a:gd name="T76" fmla="*/ 543 w 664"/>
                <a:gd name="T77" fmla="*/ 0 h 71"/>
                <a:gd name="T78" fmla="*/ 35 w 664"/>
                <a:gd name="T79" fmla="*/ 0 h 71"/>
                <a:gd name="T80" fmla="*/ 0 w 664"/>
                <a:gd name="T81" fmla="*/ 36 h 71"/>
                <a:gd name="T82" fmla="*/ 35 w 664"/>
                <a:gd name="T83" fmla="*/ 71 h 71"/>
                <a:gd name="T84" fmla="*/ 543 w 664"/>
                <a:gd name="T85" fmla="*/ 71 h 71"/>
                <a:gd name="T86" fmla="*/ 578 w 664"/>
                <a:gd name="T87" fmla="*/ 36 h 71"/>
                <a:gd name="T88" fmla="*/ 543 w 664"/>
                <a:gd name="T8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4" h="71">
                  <a:moveTo>
                    <a:pt x="654" y="60"/>
                  </a:moveTo>
                  <a:cubicBezTo>
                    <a:pt x="653" y="61"/>
                    <a:pt x="653" y="61"/>
                    <a:pt x="653" y="61"/>
                  </a:cubicBezTo>
                  <a:cubicBezTo>
                    <a:pt x="653" y="61"/>
                    <a:pt x="653" y="61"/>
                    <a:pt x="653" y="61"/>
                  </a:cubicBezTo>
                  <a:cubicBezTo>
                    <a:pt x="653" y="61"/>
                    <a:pt x="653" y="61"/>
                    <a:pt x="654" y="60"/>
                  </a:cubicBezTo>
                  <a:moveTo>
                    <a:pt x="654" y="60"/>
                  </a:moveTo>
                  <a:cubicBezTo>
                    <a:pt x="654" y="60"/>
                    <a:pt x="654" y="60"/>
                    <a:pt x="654" y="60"/>
                  </a:cubicBezTo>
                  <a:cubicBezTo>
                    <a:pt x="654" y="60"/>
                    <a:pt x="654" y="60"/>
                    <a:pt x="654" y="60"/>
                  </a:cubicBezTo>
                  <a:moveTo>
                    <a:pt x="654" y="60"/>
                  </a:moveTo>
                  <a:cubicBezTo>
                    <a:pt x="654" y="60"/>
                    <a:pt x="654" y="60"/>
                    <a:pt x="654" y="60"/>
                  </a:cubicBezTo>
                  <a:cubicBezTo>
                    <a:pt x="654" y="60"/>
                    <a:pt x="654" y="60"/>
                    <a:pt x="654" y="60"/>
                  </a:cubicBezTo>
                  <a:moveTo>
                    <a:pt x="654" y="60"/>
                  </a:moveTo>
                  <a:cubicBezTo>
                    <a:pt x="654" y="60"/>
                    <a:pt x="654" y="60"/>
                    <a:pt x="654" y="60"/>
                  </a:cubicBezTo>
                  <a:cubicBezTo>
                    <a:pt x="654" y="60"/>
                    <a:pt x="654" y="60"/>
                    <a:pt x="654" y="60"/>
                  </a:cubicBezTo>
                  <a:moveTo>
                    <a:pt x="661" y="50"/>
                  </a:moveTo>
                  <a:cubicBezTo>
                    <a:pt x="661" y="50"/>
                    <a:pt x="661" y="50"/>
                    <a:pt x="661" y="50"/>
                  </a:cubicBezTo>
                  <a:cubicBezTo>
                    <a:pt x="661" y="50"/>
                    <a:pt x="661" y="50"/>
                    <a:pt x="661" y="50"/>
                  </a:cubicBezTo>
                  <a:moveTo>
                    <a:pt x="660" y="20"/>
                  </a:moveTo>
                  <a:cubicBezTo>
                    <a:pt x="663" y="25"/>
                    <a:pt x="664" y="30"/>
                    <a:pt x="664" y="36"/>
                  </a:cubicBezTo>
                  <a:cubicBezTo>
                    <a:pt x="664" y="40"/>
                    <a:pt x="663" y="45"/>
                    <a:pt x="661" y="50"/>
                  </a:cubicBezTo>
                  <a:cubicBezTo>
                    <a:pt x="663" y="45"/>
                    <a:pt x="664" y="41"/>
                    <a:pt x="664" y="36"/>
                  </a:cubicBezTo>
                  <a:cubicBezTo>
                    <a:pt x="664" y="30"/>
                    <a:pt x="662" y="25"/>
                    <a:pt x="660" y="20"/>
                  </a:cubicBezTo>
                  <a:moveTo>
                    <a:pt x="660" y="20"/>
                  </a:moveTo>
                  <a:cubicBezTo>
                    <a:pt x="660" y="20"/>
                    <a:pt x="660" y="20"/>
                    <a:pt x="660" y="20"/>
                  </a:cubicBezTo>
                  <a:cubicBezTo>
                    <a:pt x="660" y="20"/>
                    <a:pt x="660" y="20"/>
                    <a:pt x="660" y="20"/>
                  </a:cubicBezTo>
                  <a:moveTo>
                    <a:pt x="660" y="20"/>
                  </a:moveTo>
                  <a:cubicBezTo>
                    <a:pt x="660" y="20"/>
                    <a:pt x="660" y="20"/>
                    <a:pt x="660" y="20"/>
                  </a:cubicBezTo>
                  <a:cubicBezTo>
                    <a:pt x="660" y="20"/>
                    <a:pt x="660" y="20"/>
                    <a:pt x="660" y="20"/>
                  </a:cubicBezTo>
                  <a:moveTo>
                    <a:pt x="655" y="13"/>
                  </a:moveTo>
                  <a:cubicBezTo>
                    <a:pt x="655" y="13"/>
                    <a:pt x="655" y="13"/>
                    <a:pt x="655" y="13"/>
                  </a:cubicBezTo>
                  <a:cubicBezTo>
                    <a:pt x="655" y="13"/>
                    <a:pt x="655" y="13"/>
                    <a:pt x="655" y="13"/>
                  </a:cubicBezTo>
                  <a:moveTo>
                    <a:pt x="655" y="13"/>
                  </a:moveTo>
                  <a:cubicBezTo>
                    <a:pt x="655" y="13"/>
                    <a:pt x="655" y="13"/>
                    <a:pt x="655" y="13"/>
                  </a:cubicBezTo>
                  <a:cubicBezTo>
                    <a:pt x="655" y="13"/>
                    <a:pt x="655" y="13"/>
                    <a:pt x="655" y="13"/>
                  </a:cubicBezTo>
                  <a:moveTo>
                    <a:pt x="653" y="10"/>
                  </a:moveTo>
                  <a:cubicBezTo>
                    <a:pt x="653" y="11"/>
                    <a:pt x="653" y="11"/>
                    <a:pt x="653" y="11"/>
                  </a:cubicBezTo>
                  <a:cubicBezTo>
                    <a:pt x="653" y="11"/>
                    <a:pt x="653" y="11"/>
                    <a:pt x="653" y="11"/>
                  </a:cubicBezTo>
                  <a:cubicBezTo>
                    <a:pt x="654" y="11"/>
                    <a:pt x="655" y="12"/>
                    <a:pt x="655" y="13"/>
                  </a:cubicBezTo>
                  <a:cubicBezTo>
                    <a:pt x="655" y="12"/>
                    <a:pt x="654" y="11"/>
                    <a:pt x="653" y="10"/>
                  </a:cubicBezTo>
                  <a:moveTo>
                    <a:pt x="543" y="0"/>
                  </a:moveTo>
                  <a:cubicBezTo>
                    <a:pt x="35" y="0"/>
                    <a:pt x="35" y="0"/>
                    <a:pt x="35" y="0"/>
                  </a:cubicBezTo>
                  <a:cubicBezTo>
                    <a:pt x="15" y="0"/>
                    <a:pt x="0" y="16"/>
                    <a:pt x="0" y="36"/>
                  </a:cubicBezTo>
                  <a:cubicBezTo>
                    <a:pt x="0" y="55"/>
                    <a:pt x="15" y="71"/>
                    <a:pt x="35" y="71"/>
                  </a:cubicBezTo>
                  <a:cubicBezTo>
                    <a:pt x="543" y="71"/>
                    <a:pt x="543" y="71"/>
                    <a:pt x="543" y="71"/>
                  </a:cubicBezTo>
                  <a:cubicBezTo>
                    <a:pt x="578" y="36"/>
                    <a:pt x="578" y="36"/>
                    <a:pt x="578" y="36"/>
                  </a:cubicBezTo>
                  <a:cubicBezTo>
                    <a:pt x="543" y="0"/>
                    <a:pt x="543" y="0"/>
                    <a:pt x="543" y="0"/>
                  </a:cubicBezTo>
                </a:path>
              </a:pathLst>
            </a:custGeom>
            <a:solidFill>
              <a:schemeClr val="accent3"/>
            </a:solidFill>
            <a:ln>
              <a:solidFill>
                <a:schemeClr val="accent3"/>
              </a:solidFill>
            </a:ln>
          </p:spPr>
          <p:txBody>
            <a:bodyPr vert="horz" wrap="square" lIns="91440" tIns="45720" rIns="91440" bIns="45720" numCol="1" anchor="t" anchorCtr="0" compatLnSpc="1">
              <a:prstTxWarp prst="textNoShape">
                <a:avLst/>
              </a:prstTxWarp>
            </a:bodyPr>
            <a:lstStyle/>
            <a:p>
              <a:endParaRPr lang="en-US"/>
            </a:p>
          </p:txBody>
        </p:sp>
        <p:sp>
          <p:nvSpPr>
            <p:cNvPr id="48" name="Freeform 57">
              <a:extLst>
                <a:ext uri="{FF2B5EF4-FFF2-40B4-BE49-F238E27FC236}">
                  <a16:creationId xmlns:a16="http://schemas.microsoft.com/office/drawing/2014/main" id="{0DA1DCA4-2569-EA4F-834A-47C6FE98C191}"/>
                </a:ext>
              </a:extLst>
            </p:cNvPr>
            <p:cNvSpPr>
              <a:spLocks/>
            </p:cNvSpPr>
            <p:nvPr/>
          </p:nvSpPr>
          <p:spPr bwMode="auto">
            <a:xfrm>
              <a:off x="8259763" y="909638"/>
              <a:ext cx="295275" cy="203200"/>
            </a:xfrm>
            <a:custGeom>
              <a:avLst/>
              <a:gdLst>
                <a:gd name="T0" fmla="*/ 38 w 169"/>
                <a:gd name="T1" fmla="*/ 0 h 116"/>
                <a:gd name="T2" fmla="*/ 13 w 169"/>
                <a:gd name="T3" fmla="*/ 11 h 116"/>
                <a:gd name="T4" fmla="*/ 13 w 169"/>
                <a:gd name="T5" fmla="*/ 61 h 116"/>
                <a:gd name="T6" fmla="*/ 59 w 169"/>
                <a:gd name="T7" fmla="*/ 106 h 116"/>
                <a:gd name="T8" fmla="*/ 144 w 169"/>
                <a:gd name="T9" fmla="*/ 106 h 116"/>
                <a:gd name="T10" fmla="*/ 144 w 169"/>
                <a:gd name="T11" fmla="*/ 106 h 116"/>
                <a:gd name="T12" fmla="*/ 146 w 169"/>
                <a:gd name="T13" fmla="*/ 106 h 116"/>
                <a:gd name="T14" fmla="*/ 146 w 169"/>
                <a:gd name="T15" fmla="*/ 106 h 116"/>
                <a:gd name="T16" fmla="*/ 147 w 169"/>
                <a:gd name="T17" fmla="*/ 106 h 116"/>
                <a:gd name="T18" fmla="*/ 147 w 169"/>
                <a:gd name="T19" fmla="*/ 106 h 116"/>
                <a:gd name="T20" fmla="*/ 147 w 169"/>
                <a:gd name="T21" fmla="*/ 106 h 116"/>
                <a:gd name="T22" fmla="*/ 158 w 169"/>
                <a:gd name="T23" fmla="*/ 109 h 116"/>
                <a:gd name="T24" fmla="*/ 158 w 169"/>
                <a:gd name="T25" fmla="*/ 109 h 116"/>
                <a:gd name="T26" fmla="*/ 158 w 169"/>
                <a:gd name="T27" fmla="*/ 109 h 116"/>
                <a:gd name="T28" fmla="*/ 167 w 169"/>
                <a:gd name="T29" fmla="*/ 115 h 116"/>
                <a:gd name="T30" fmla="*/ 168 w 169"/>
                <a:gd name="T31" fmla="*/ 115 h 116"/>
                <a:gd name="T32" fmla="*/ 168 w 169"/>
                <a:gd name="T33" fmla="*/ 115 h 116"/>
                <a:gd name="T34" fmla="*/ 169 w 169"/>
                <a:gd name="T35" fmla="*/ 116 h 116"/>
                <a:gd name="T36" fmla="*/ 63 w 169"/>
                <a:gd name="T37" fmla="*/ 11 h 116"/>
                <a:gd name="T38" fmla="*/ 38 w 1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9" h="116">
                  <a:moveTo>
                    <a:pt x="38" y="0"/>
                  </a:moveTo>
                  <a:cubicBezTo>
                    <a:pt x="29" y="0"/>
                    <a:pt x="20" y="4"/>
                    <a:pt x="13" y="11"/>
                  </a:cubicBezTo>
                  <a:cubicBezTo>
                    <a:pt x="0" y="25"/>
                    <a:pt x="0" y="47"/>
                    <a:pt x="13" y="61"/>
                  </a:cubicBezTo>
                  <a:cubicBezTo>
                    <a:pt x="59" y="106"/>
                    <a:pt x="59" y="106"/>
                    <a:pt x="59" y="106"/>
                  </a:cubicBezTo>
                  <a:cubicBezTo>
                    <a:pt x="144" y="106"/>
                    <a:pt x="144" y="106"/>
                    <a:pt x="144" y="106"/>
                  </a:cubicBezTo>
                  <a:cubicBezTo>
                    <a:pt x="144" y="106"/>
                    <a:pt x="144" y="106"/>
                    <a:pt x="144" y="106"/>
                  </a:cubicBezTo>
                  <a:cubicBezTo>
                    <a:pt x="145" y="106"/>
                    <a:pt x="146" y="106"/>
                    <a:pt x="146" y="106"/>
                  </a:cubicBezTo>
                  <a:cubicBezTo>
                    <a:pt x="146" y="106"/>
                    <a:pt x="146" y="106"/>
                    <a:pt x="146" y="106"/>
                  </a:cubicBezTo>
                  <a:cubicBezTo>
                    <a:pt x="146" y="106"/>
                    <a:pt x="147" y="106"/>
                    <a:pt x="147" y="106"/>
                  </a:cubicBezTo>
                  <a:cubicBezTo>
                    <a:pt x="147" y="106"/>
                    <a:pt x="147" y="106"/>
                    <a:pt x="147" y="106"/>
                  </a:cubicBezTo>
                  <a:cubicBezTo>
                    <a:pt x="147" y="106"/>
                    <a:pt x="147" y="106"/>
                    <a:pt x="147" y="106"/>
                  </a:cubicBezTo>
                  <a:cubicBezTo>
                    <a:pt x="151" y="107"/>
                    <a:pt x="154" y="108"/>
                    <a:pt x="158" y="109"/>
                  </a:cubicBezTo>
                  <a:cubicBezTo>
                    <a:pt x="158" y="109"/>
                    <a:pt x="158" y="109"/>
                    <a:pt x="158" y="109"/>
                  </a:cubicBezTo>
                  <a:cubicBezTo>
                    <a:pt x="158" y="109"/>
                    <a:pt x="158" y="109"/>
                    <a:pt x="158" y="109"/>
                  </a:cubicBezTo>
                  <a:cubicBezTo>
                    <a:pt x="161" y="110"/>
                    <a:pt x="165" y="112"/>
                    <a:pt x="167" y="115"/>
                  </a:cubicBezTo>
                  <a:cubicBezTo>
                    <a:pt x="167" y="115"/>
                    <a:pt x="167" y="115"/>
                    <a:pt x="168" y="115"/>
                  </a:cubicBezTo>
                  <a:cubicBezTo>
                    <a:pt x="168" y="115"/>
                    <a:pt x="168" y="115"/>
                    <a:pt x="168" y="115"/>
                  </a:cubicBezTo>
                  <a:cubicBezTo>
                    <a:pt x="168" y="115"/>
                    <a:pt x="169" y="116"/>
                    <a:pt x="169" y="116"/>
                  </a:cubicBezTo>
                  <a:cubicBezTo>
                    <a:pt x="63" y="11"/>
                    <a:pt x="63" y="11"/>
                    <a:pt x="63" y="11"/>
                  </a:cubicBezTo>
                  <a:cubicBezTo>
                    <a:pt x="57" y="4"/>
                    <a:pt x="48" y="0"/>
                    <a:pt x="38" y="0"/>
                  </a:cubicBezTo>
                </a:path>
              </a:pathLst>
            </a:custGeom>
            <a:solidFill>
              <a:schemeClr val="accent3"/>
            </a:solidFill>
            <a:ln>
              <a:solidFill>
                <a:schemeClr val="accent3"/>
              </a:solidFill>
            </a:ln>
          </p:spPr>
          <p:txBody>
            <a:bodyPr vert="horz" wrap="square" lIns="91440" tIns="45720" rIns="91440" bIns="45720" numCol="1" anchor="t" anchorCtr="0" compatLnSpc="1">
              <a:prstTxWarp prst="textNoShape">
                <a:avLst/>
              </a:prstTxWarp>
            </a:bodyPr>
            <a:lstStyle/>
            <a:p>
              <a:endParaRPr lang="en-US"/>
            </a:p>
          </p:txBody>
        </p:sp>
        <p:sp>
          <p:nvSpPr>
            <p:cNvPr id="49" name="Freeform 58">
              <a:extLst>
                <a:ext uri="{FF2B5EF4-FFF2-40B4-BE49-F238E27FC236}">
                  <a16:creationId xmlns:a16="http://schemas.microsoft.com/office/drawing/2014/main" id="{D4BAE6BA-6076-F44D-8208-512BE9281EEC}"/>
                </a:ext>
              </a:extLst>
            </p:cNvPr>
            <p:cNvSpPr>
              <a:spLocks noEditPoints="1"/>
            </p:cNvSpPr>
            <p:nvPr/>
          </p:nvSpPr>
          <p:spPr bwMode="auto">
            <a:xfrm>
              <a:off x="8362950" y="1095375"/>
              <a:ext cx="192088" cy="63500"/>
            </a:xfrm>
            <a:custGeom>
              <a:avLst/>
              <a:gdLst>
                <a:gd name="T0" fmla="*/ 109 w 110"/>
                <a:gd name="T1" fmla="*/ 9 h 36"/>
                <a:gd name="T2" fmla="*/ 110 w 110"/>
                <a:gd name="T3" fmla="*/ 11 h 36"/>
                <a:gd name="T4" fmla="*/ 110 w 110"/>
                <a:gd name="T5" fmla="*/ 10 h 36"/>
                <a:gd name="T6" fmla="*/ 109 w 110"/>
                <a:gd name="T7" fmla="*/ 9 h 36"/>
                <a:gd name="T8" fmla="*/ 108 w 110"/>
                <a:gd name="T9" fmla="*/ 9 h 36"/>
                <a:gd name="T10" fmla="*/ 109 w 110"/>
                <a:gd name="T11" fmla="*/ 9 h 36"/>
                <a:gd name="T12" fmla="*/ 108 w 110"/>
                <a:gd name="T13" fmla="*/ 9 h 36"/>
                <a:gd name="T14" fmla="*/ 99 w 110"/>
                <a:gd name="T15" fmla="*/ 3 h 36"/>
                <a:gd name="T16" fmla="*/ 99 w 110"/>
                <a:gd name="T17" fmla="*/ 3 h 36"/>
                <a:gd name="T18" fmla="*/ 99 w 110"/>
                <a:gd name="T19" fmla="*/ 3 h 36"/>
                <a:gd name="T20" fmla="*/ 88 w 110"/>
                <a:gd name="T21" fmla="*/ 0 h 36"/>
                <a:gd name="T22" fmla="*/ 99 w 110"/>
                <a:gd name="T23" fmla="*/ 3 h 36"/>
                <a:gd name="T24" fmla="*/ 88 w 110"/>
                <a:gd name="T25" fmla="*/ 0 h 36"/>
                <a:gd name="T26" fmla="*/ 88 w 110"/>
                <a:gd name="T27" fmla="*/ 0 h 36"/>
                <a:gd name="T28" fmla="*/ 88 w 110"/>
                <a:gd name="T29" fmla="*/ 0 h 36"/>
                <a:gd name="T30" fmla="*/ 88 w 110"/>
                <a:gd name="T31" fmla="*/ 0 h 36"/>
                <a:gd name="T32" fmla="*/ 87 w 110"/>
                <a:gd name="T33" fmla="*/ 0 h 36"/>
                <a:gd name="T34" fmla="*/ 87 w 110"/>
                <a:gd name="T35" fmla="*/ 0 h 36"/>
                <a:gd name="T36" fmla="*/ 87 w 110"/>
                <a:gd name="T37" fmla="*/ 0 h 36"/>
                <a:gd name="T38" fmla="*/ 85 w 110"/>
                <a:gd name="T39" fmla="*/ 0 h 36"/>
                <a:gd name="T40" fmla="*/ 0 w 110"/>
                <a:gd name="T41" fmla="*/ 0 h 36"/>
                <a:gd name="T42" fmla="*/ 35 w 110"/>
                <a:gd name="T43" fmla="*/ 36 h 36"/>
                <a:gd name="T44" fmla="*/ 60 w 110"/>
                <a:gd name="T45" fmla="*/ 11 h 36"/>
                <a:gd name="T46" fmla="*/ 85 w 110"/>
                <a:gd name="T4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0" h="36">
                  <a:moveTo>
                    <a:pt x="109" y="9"/>
                  </a:moveTo>
                  <a:cubicBezTo>
                    <a:pt x="109" y="10"/>
                    <a:pt x="110" y="10"/>
                    <a:pt x="110" y="11"/>
                  </a:cubicBezTo>
                  <a:cubicBezTo>
                    <a:pt x="110" y="10"/>
                    <a:pt x="110" y="10"/>
                    <a:pt x="110" y="10"/>
                  </a:cubicBezTo>
                  <a:cubicBezTo>
                    <a:pt x="110" y="10"/>
                    <a:pt x="109" y="9"/>
                    <a:pt x="109" y="9"/>
                  </a:cubicBezTo>
                  <a:moveTo>
                    <a:pt x="108" y="9"/>
                  </a:moveTo>
                  <a:cubicBezTo>
                    <a:pt x="108" y="9"/>
                    <a:pt x="108" y="9"/>
                    <a:pt x="109" y="9"/>
                  </a:cubicBezTo>
                  <a:cubicBezTo>
                    <a:pt x="108" y="9"/>
                    <a:pt x="108" y="9"/>
                    <a:pt x="108" y="9"/>
                  </a:cubicBezTo>
                  <a:moveTo>
                    <a:pt x="99" y="3"/>
                  </a:moveTo>
                  <a:cubicBezTo>
                    <a:pt x="99" y="3"/>
                    <a:pt x="99" y="3"/>
                    <a:pt x="99" y="3"/>
                  </a:cubicBezTo>
                  <a:cubicBezTo>
                    <a:pt x="99" y="3"/>
                    <a:pt x="99" y="3"/>
                    <a:pt x="99" y="3"/>
                  </a:cubicBezTo>
                  <a:moveTo>
                    <a:pt x="88" y="0"/>
                  </a:moveTo>
                  <a:cubicBezTo>
                    <a:pt x="92" y="1"/>
                    <a:pt x="95" y="2"/>
                    <a:pt x="99" y="3"/>
                  </a:cubicBezTo>
                  <a:cubicBezTo>
                    <a:pt x="95" y="2"/>
                    <a:pt x="92" y="1"/>
                    <a:pt x="88" y="0"/>
                  </a:cubicBezTo>
                  <a:moveTo>
                    <a:pt x="88" y="0"/>
                  </a:moveTo>
                  <a:cubicBezTo>
                    <a:pt x="88" y="0"/>
                    <a:pt x="88" y="0"/>
                    <a:pt x="88" y="0"/>
                  </a:cubicBezTo>
                  <a:cubicBezTo>
                    <a:pt x="88" y="0"/>
                    <a:pt x="88" y="0"/>
                    <a:pt x="88" y="0"/>
                  </a:cubicBezTo>
                  <a:moveTo>
                    <a:pt x="87" y="0"/>
                  </a:moveTo>
                  <a:cubicBezTo>
                    <a:pt x="87" y="0"/>
                    <a:pt x="87" y="0"/>
                    <a:pt x="87" y="0"/>
                  </a:cubicBezTo>
                  <a:cubicBezTo>
                    <a:pt x="87" y="0"/>
                    <a:pt x="87" y="0"/>
                    <a:pt x="87" y="0"/>
                  </a:cubicBezTo>
                  <a:moveTo>
                    <a:pt x="85" y="0"/>
                  </a:moveTo>
                  <a:cubicBezTo>
                    <a:pt x="0" y="0"/>
                    <a:pt x="0" y="0"/>
                    <a:pt x="0" y="0"/>
                  </a:cubicBezTo>
                  <a:cubicBezTo>
                    <a:pt x="35" y="36"/>
                    <a:pt x="35" y="36"/>
                    <a:pt x="35" y="36"/>
                  </a:cubicBezTo>
                  <a:cubicBezTo>
                    <a:pt x="60" y="11"/>
                    <a:pt x="60" y="11"/>
                    <a:pt x="60" y="11"/>
                  </a:cubicBezTo>
                  <a:cubicBezTo>
                    <a:pt x="67" y="4"/>
                    <a:pt x="76" y="0"/>
                    <a:pt x="85" y="0"/>
                  </a:cubicBezTo>
                </a:path>
              </a:pathLst>
            </a:custGeom>
            <a:solidFill>
              <a:schemeClr val="accent3">
                <a:lumMod val="75000"/>
              </a:schemeClr>
            </a:solidFill>
            <a:ln w="9525">
              <a:solidFill>
                <a:schemeClr val="accent3">
                  <a:lumMod val="7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59">
              <a:extLst>
                <a:ext uri="{FF2B5EF4-FFF2-40B4-BE49-F238E27FC236}">
                  <a16:creationId xmlns:a16="http://schemas.microsoft.com/office/drawing/2014/main" id="{5DE90EBA-429B-5543-B348-A7C915366E88}"/>
                </a:ext>
              </a:extLst>
            </p:cNvPr>
            <p:cNvSpPr>
              <a:spLocks/>
            </p:cNvSpPr>
            <p:nvPr/>
          </p:nvSpPr>
          <p:spPr bwMode="auto">
            <a:xfrm>
              <a:off x="8259763" y="1201738"/>
              <a:ext cx="295275" cy="203200"/>
            </a:xfrm>
            <a:custGeom>
              <a:avLst/>
              <a:gdLst>
                <a:gd name="T0" fmla="*/ 169 w 169"/>
                <a:gd name="T1" fmla="*/ 0 h 116"/>
                <a:gd name="T2" fmla="*/ 169 w 169"/>
                <a:gd name="T3" fmla="*/ 0 h 116"/>
                <a:gd name="T4" fmla="*/ 169 w 169"/>
                <a:gd name="T5" fmla="*/ 0 h 116"/>
                <a:gd name="T6" fmla="*/ 169 w 169"/>
                <a:gd name="T7" fmla="*/ 0 h 116"/>
                <a:gd name="T8" fmla="*/ 169 w 169"/>
                <a:gd name="T9" fmla="*/ 0 h 116"/>
                <a:gd name="T10" fmla="*/ 169 w 169"/>
                <a:gd name="T11" fmla="*/ 0 h 116"/>
                <a:gd name="T12" fmla="*/ 169 w 169"/>
                <a:gd name="T13" fmla="*/ 0 h 116"/>
                <a:gd name="T14" fmla="*/ 169 w 169"/>
                <a:gd name="T15" fmla="*/ 0 h 116"/>
                <a:gd name="T16" fmla="*/ 158 w 169"/>
                <a:gd name="T17" fmla="*/ 7 h 116"/>
                <a:gd name="T18" fmla="*/ 158 w 169"/>
                <a:gd name="T19" fmla="*/ 7 h 116"/>
                <a:gd name="T20" fmla="*/ 157 w 169"/>
                <a:gd name="T21" fmla="*/ 8 h 116"/>
                <a:gd name="T22" fmla="*/ 157 w 169"/>
                <a:gd name="T23" fmla="*/ 8 h 116"/>
                <a:gd name="T24" fmla="*/ 157 w 169"/>
                <a:gd name="T25" fmla="*/ 8 h 116"/>
                <a:gd name="T26" fmla="*/ 147 w 169"/>
                <a:gd name="T27" fmla="*/ 10 h 116"/>
                <a:gd name="T28" fmla="*/ 147 w 169"/>
                <a:gd name="T29" fmla="*/ 10 h 116"/>
                <a:gd name="T30" fmla="*/ 147 w 169"/>
                <a:gd name="T31" fmla="*/ 10 h 116"/>
                <a:gd name="T32" fmla="*/ 146 w 169"/>
                <a:gd name="T33" fmla="*/ 10 h 116"/>
                <a:gd name="T34" fmla="*/ 146 w 169"/>
                <a:gd name="T35" fmla="*/ 10 h 116"/>
                <a:gd name="T36" fmla="*/ 144 w 169"/>
                <a:gd name="T37" fmla="*/ 10 h 116"/>
                <a:gd name="T38" fmla="*/ 144 w 169"/>
                <a:gd name="T39" fmla="*/ 10 h 116"/>
                <a:gd name="T40" fmla="*/ 59 w 169"/>
                <a:gd name="T41" fmla="*/ 10 h 116"/>
                <a:gd name="T42" fmla="*/ 13 w 169"/>
                <a:gd name="T43" fmla="*/ 56 h 116"/>
                <a:gd name="T44" fmla="*/ 13 w 169"/>
                <a:gd name="T45" fmla="*/ 106 h 116"/>
                <a:gd name="T46" fmla="*/ 38 w 169"/>
                <a:gd name="T47" fmla="*/ 116 h 116"/>
                <a:gd name="T48" fmla="*/ 63 w 169"/>
                <a:gd name="T49" fmla="*/ 106 h 116"/>
                <a:gd name="T50" fmla="*/ 169 w 169"/>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116">
                  <a:moveTo>
                    <a:pt x="169" y="0"/>
                  </a:moveTo>
                  <a:cubicBezTo>
                    <a:pt x="169" y="0"/>
                    <a:pt x="169" y="0"/>
                    <a:pt x="169" y="0"/>
                  </a:cubicBezTo>
                  <a:cubicBezTo>
                    <a:pt x="169" y="0"/>
                    <a:pt x="169" y="0"/>
                    <a:pt x="169" y="0"/>
                  </a:cubicBezTo>
                  <a:cubicBezTo>
                    <a:pt x="169" y="0"/>
                    <a:pt x="169" y="0"/>
                    <a:pt x="169" y="0"/>
                  </a:cubicBezTo>
                  <a:cubicBezTo>
                    <a:pt x="169" y="0"/>
                    <a:pt x="169" y="0"/>
                    <a:pt x="169" y="0"/>
                  </a:cubicBezTo>
                  <a:cubicBezTo>
                    <a:pt x="169" y="0"/>
                    <a:pt x="169" y="0"/>
                    <a:pt x="169" y="0"/>
                  </a:cubicBezTo>
                  <a:cubicBezTo>
                    <a:pt x="169" y="0"/>
                    <a:pt x="169" y="0"/>
                    <a:pt x="169" y="0"/>
                  </a:cubicBezTo>
                  <a:cubicBezTo>
                    <a:pt x="169" y="0"/>
                    <a:pt x="169" y="0"/>
                    <a:pt x="169" y="0"/>
                  </a:cubicBezTo>
                  <a:cubicBezTo>
                    <a:pt x="165" y="3"/>
                    <a:pt x="162" y="6"/>
                    <a:pt x="158" y="7"/>
                  </a:cubicBezTo>
                  <a:cubicBezTo>
                    <a:pt x="158" y="7"/>
                    <a:pt x="158" y="7"/>
                    <a:pt x="158" y="7"/>
                  </a:cubicBezTo>
                  <a:cubicBezTo>
                    <a:pt x="157" y="7"/>
                    <a:pt x="157" y="7"/>
                    <a:pt x="157" y="8"/>
                  </a:cubicBezTo>
                  <a:cubicBezTo>
                    <a:pt x="157" y="8"/>
                    <a:pt x="157" y="8"/>
                    <a:pt x="157" y="8"/>
                  </a:cubicBezTo>
                  <a:cubicBezTo>
                    <a:pt x="157" y="8"/>
                    <a:pt x="157" y="8"/>
                    <a:pt x="157" y="8"/>
                  </a:cubicBezTo>
                  <a:cubicBezTo>
                    <a:pt x="154" y="9"/>
                    <a:pt x="150" y="10"/>
                    <a:pt x="147" y="10"/>
                  </a:cubicBezTo>
                  <a:cubicBezTo>
                    <a:pt x="147" y="10"/>
                    <a:pt x="147" y="10"/>
                    <a:pt x="147" y="10"/>
                  </a:cubicBezTo>
                  <a:cubicBezTo>
                    <a:pt x="147" y="10"/>
                    <a:pt x="147" y="10"/>
                    <a:pt x="147" y="10"/>
                  </a:cubicBezTo>
                  <a:cubicBezTo>
                    <a:pt x="147" y="10"/>
                    <a:pt x="146" y="10"/>
                    <a:pt x="146" y="10"/>
                  </a:cubicBezTo>
                  <a:cubicBezTo>
                    <a:pt x="146" y="10"/>
                    <a:pt x="146" y="10"/>
                    <a:pt x="146" y="10"/>
                  </a:cubicBezTo>
                  <a:cubicBezTo>
                    <a:pt x="146" y="10"/>
                    <a:pt x="145" y="10"/>
                    <a:pt x="144" y="10"/>
                  </a:cubicBezTo>
                  <a:cubicBezTo>
                    <a:pt x="144" y="10"/>
                    <a:pt x="144" y="10"/>
                    <a:pt x="144" y="10"/>
                  </a:cubicBezTo>
                  <a:cubicBezTo>
                    <a:pt x="59" y="10"/>
                    <a:pt x="59" y="10"/>
                    <a:pt x="59" y="10"/>
                  </a:cubicBezTo>
                  <a:cubicBezTo>
                    <a:pt x="13" y="56"/>
                    <a:pt x="13" y="56"/>
                    <a:pt x="13" y="56"/>
                  </a:cubicBezTo>
                  <a:cubicBezTo>
                    <a:pt x="0" y="69"/>
                    <a:pt x="0" y="92"/>
                    <a:pt x="13" y="106"/>
                  </a:cubicBezTo>
                  <a:cubicBezTo>
                    <a:pt x="20" y="112"/>
                    <a:pt x="29" y="116"/>
                    <a:pt x="38" y="116"/>
                  </a:cubicBezTo>
                  <a:cubicBezTo>
                    <a:pt x="48" y="116"/>
                    <a:pt x="57" y="112"/>
                    <a:pt x="63" y="106"/>
                  </a:cubicBezTo>
                  <a:cubicBezTo>
                    <a:pt x="169" y="0"/>
                    <a:pt x="169" y="0"/>
                    <a:pt x="169" y="0"/>
                  </a:cubicBezTo>
                </a:path>
              </a:pathLst>
            </a:custGeom>
            <a:solidFill>
              <a:schemeClr val="accent3"/>
            </a:solidFill>
            <a:ln>
              <a:solidFill>
                <a:schemeClr val="accent3"/>
              </a:solidFill>
            </a:ln>
          </p:spPr>
          <p:txBody>
            <a:bodyPr vert="horz" wrap="square" lIns="91440" tIns="45720" rIns="91440" bIns="45720" numCol="1" anchor="t" anchorCtr="0" compatLnSpc="1">
              <a:prstTxWarp prst="textNoShape">
                <a:avLst/>
              </a:prstTxWarp>
            </a:bodyPr>
            <a:lstStyle/>
            <a:p>
              <a:endParaRPr lang="en-US"/>
            </a:p>
          </p:txBody>
        </p:sp>
        <p:sp>
          <p:nvSpPr>
            <p:cNvPr id="51" name="Freeform 60">
              <a:extLst>
                <a:ext uri="{FF2B5EF4-FFF2-40B4-BE49-F238E27FC236}">
                  <a16:creationId xmlns:a16="http://schemas.microsoft.com/office/drawing/2014/main" id="{BCF0766B-ADF6-8749-AA04-0CE6FCD1AE30}"/>
                </a:ext>
              </a:extLst>
            </p:cNvPr>
            <p:cNvSpPr>
              <a:spLocks noEditPoints="1"/>
            </p:cNvSpPr>
            <p:nvPr/>
          </p:nvSpPr>
          <p:spPr bwMode="auto">
            <a:xfrm>
              <a:off x="8362950" y="1158875"/>
              <a:ext cx="192088" cy="60325"/>
            </a:xfrm>
            <a:custGeom>
              <a:avLst/>
              <a:gdLst>
                <a:gd name="T0" fmla="*/ 87 w 110"/>
                <a:gd name="T1" fmla="*/ 35 h 35"/>
                <a:gd name="T2" fmla="*/ 87 w 110"/>
                <a:gd name="T3" fmla="*/ 35 h 35"/>
                <a:gd name="T4" fmla="*/ 87 w 110"/>
                <a:gd name="T5" fmla="*/ 35 h 35"/>
                <a:gd name="T6" fmla="*/ 88 w 110"/>
                <a:gd name="T7" fmla="*/ 35 h 35"/>
                <a:gd name="T8" fmla="*/ 88 w 110"/>
                <a:gd name="T9" fmla="*/ 35 h 35"/>
                <a:gd name="T10" fmla="*/ 88 w 110"/>
                <a:gd name="T11" fmla="*/ 35 h 35"/>
                <a:gd name="T12" fmla="*/ 98 w 110"/>
                <a:gd name="T13" fmla="*/ 33 h 35"/>
                <a:gd name="T14" fmla="*/ 88 w 110"/>
                <a:gd name="T15" fmla="*/ 35 h 35"/>
                <a:gd name="T16" fmla="*/ 98 w 110"/>
                <a:gd name="T17" fmla="*/ 33 h 35"/>
                <a:gd name="T18" fmla="*/ 98 w 110"/>
                <a:gd name="T19" fmla="*/ 33 h 35"/>
                <a:gd name="T20" fmla="*/ 98 w 110"/>
                <a:gd name="T21" fmla="*/ 33 h 35"/>
                <a:gd name="T22" fmla="*/ 98 w 110"/>
                <a:gd name="T23" fmla="*/ 33 h 35"/>
                <a:gd name="T24" fmla="*/ 99 w 110"/>
                <a:gd name="T25" fmla="*/ 32 h 35"/>
                <a:gd name="T26" fmla="*/ 99 w 110"/>
                <a:gd name="T27" fmla="*/ 32 h 35"/>
                <a:gd name="T28" fmla="*/ 99 w 110"/>
                <a:gd name="T29" fmla="*/ 32 h 35"/>
                <a:gd name="T30" fmla="*/ 110 w 110"/>
                <a:gd name="T31" fmla="*/ 25 h 35"/>
                <a:gd name="T32" fmla="*/ 110 w 110"/>
                <a:gd name="T33" fmla="*/ 25 h 35"/>
                <a:gd name="T34" fmla="*/ 110 w 110"/>
                <a:gd name="T35" fmla="*/ 25 h 35"/>
                <a:gd name="T36" fmla="*/ 110 w 110"/>
                <a:gd name="T37" fmla="*/ 25 h 35"/>
                <a:gd name="T38" fmla="*/ 110 w 110"/>
                <a:gd name="T39" fmla="*/ 25 h 35"/>
                <a:gd name="T40" fmla="*/ 110 w 110"/>
                <a:gd name="T41" fmla="*/ 25 h 35"/>
                <a:gd name="T42" fmla="*/ 110 w 110"/>
                <a:gd name="T43" fmla="*/ 25 h 35"/>
                <a:gd name="T44" fmla="*/ 110 w 110"/>
                <a:gd name="T45" fmla="*/ 25 h 35"/>
                <a:gd name="T46" fmla="*/ 110 w 110"/>
                <a:gd name="T47" fmla="*/ 25 h 35"/>
                <a:gd name="T48" fmla="*/ 110 w 110"/>
                <a:gd name="T49" fmla="*/ 25 h 35"/>
                <a:gd name="T50" fmla="*/ 110 w 110"/>
                <a:gd name="T51" fmla="*/ 25 h 35"/>
                <a:gd name="T52" fmla="*/ 110 w 110"/>
                <a:gd name="T53" fmla="*/ 25 h 35"/>
                <a:gd name="T54" fmla="*/ 110 w 110"/>
                <a:gd name="T55" fmla="*/ 25 h 35"/>
                <a:gd name="T56" fmla="*/ 35 w 110"/>
                <a:gd name="T57" fmla="*/ 0 h 35"/>
                <a:gd name="T58" fmla="*/ 0 w 110"/>
                <a:gd name="T59" fmla="*/ 35 h 35"/>
                <a:gd name="T60" fmla="*/ 85 w 110"/>
                <a:gd name="T61" fmla="*/ 35 h 35"/>
                <a:gd name="T62" fmla="*/ 60 w 110"/>
                <a:gd name="T63" fmla="*/ 25 h 35"/>
                <a:gd name="T64" fmla="*/ 35 w 110"/>
                <a:gd name="T6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35">
                  <a:moveTo>
                    <a:pt x="87" y="35"/>
                  </a:moveTo>
                  <a:cubicBezTo>
                    <a:pt x="87" y="35"/>
                    <a:pt x="87" y="35"/>
                    <a:pt x="87" y="35"/>
                  </a:cubicBezTo>
                  <a:cubicBezTo>
                    <a:pt x="87" y="35"/>
                    <a:pt x="87" y="35"/>
                    <a:pt x="87" y="35"/>
                  </a:cubicBezTo>
                  <a:moveTo>
                    <a:pt x="88" y="35"/>
                  </a:moveTo>
                  <a:cubicBezTo>
                    <a:pt x="88" y="35"/>
                    <a:pt x="88" y="35"/>
                    <a:pt x="88" y="35"/>
                  </a:cubicBezTo>
                  <a:cubicBezTo>
                    <a:pt x="88" y="35"/>
                    <a:pt x="88" y="35"/>
                    <a:pt x="88" y="35"/>
                  </a:cubicBezTo>
                  <a:moveTo>
                    <a:pt x="98" y="33"/>
                  </a:moveTo>
                  <a:cubicBezTo>
                    <a:pt x="95" y="34"/>
                    <a:pt x="91" y="35"/>
                    <a:pt x="88" y="35"/>
                  </a:cubicBezTo>
                  <a:cubicBezTo>
                    <a:pt x="91" y="35"/>
                    <a:pt x="95" y="34"/>
                    <a:pt x="98" y="33"/>
                  </a:cubicBezTo>
                  <a:moveTo>
                    <a:pt x="98" y="33"/>
                  </a:moveTo>
                  <a:cubicBezTo>
                    <a:pt x="98" y="33"/>
                    <a:pt x="98" y="33"/>
                    <a:pt x="98" y="33"/>
                  </a:cubicBezTo>
                  <a:cubicBezTo>
                    <a:pt x="98" y="33"/>
                    <a:pt x="98" y="33"/>
                    <a:pt x="98" y="33"/>
                  </a:cubicBezTo>
                  <a:moveTo>
                    <a:pt x="99" y="32"/>
                  </a:moveTo>
                  <a:cubicBezTo>
                    <a:pt x="99" y="32"/>
                    <a:pt x="99" y="32"/>
                    <a:pt x="99" y="32"/>
                  </a:cubicBezTo>
                  <a:cubicBezTo>
                    <a:pt x="99" y="32"/>
                    <a:pt x="99" y="32"/>
                    <a:pt x="99" y="32"/>
                  </a:cubicBezTo>
                  <a:moveTo>
                    <a:pt x="110" y="25"/>
                  </a:moveTo>
                  <a:cubicBezTo>
                    <a:pt x="110" y="25"/>
                    <a:pt x="110" y="25"/>
                    <a:pt x="110" y="25"/>
                  </a:cubicBezTo>
                  <a:cubicBezTo>
                    <a:pt x="110" y="25"/>
                    <a:pt x="110" y="25"/>
                    <a:pt x="110" y="25"/>
                  </a:cubicBezTo>
                  <a:moveTo>
                    <a:pt x="110" y="25"/>
                  </a:moveTo>
                  <a:cubicBezTo>
                    <a:pt x="110" y="25"/>
                    <a:pt x="110" y="25"/>
                    <a:pt x="110" y="25"/>
                  </a:cubicBezTo>
                  <a:cubicBezTo>
                    <a:pt x="110" y="25"/>
                    <a:pt x="110" y="25"/>
                    <a:pt x="110" y="25"/>
                  </a:cubicBezTo>
                  <a:moveTo>
                    <a:pt x="110" y="25"/>
                  </a:moveTo>
                  <a:cubicBezTo>
                    <a:pt x="110" y="25"/>
                    <a:pt x="110" y="25"/>
                    <a:pt x="110" y="25"/>
                  </a:cubicBezTo>
                  <a:cubicBezTo>
                    <a:pt x="110" y="25"/>
                    <a:pt x="110" y="25"/>
                    <a:pt x="110" y="25"/>
                  </a:cubicBezTo>
                  <a:moveTo>
                    <a:pt x="110" y="25"/>
                  </a:moveTo>
                  <a:cubicBezTo>
                    <a:pt x="110" y="25"/>
                    <a:pt x="110" y="25"/>
                    <a:pt x="110" y="25"/>
                  </a:cubicBezTo>
                  <a:cubicBezTo>
                    <a:pt x="110" y="25"/>
                    <a:pt x="110" y="25"/>
                    <a:pt x="110" y="25"/>
                  </a:cubicBezTo>
                  <a:cubicBezTo>
                    <a:pt x="110" y="25"/>
                    <a:pt x="110" y="25"/>
                    <a:pt x="110" y="25"/>
                  </a:cubicBezTo>
                  <a:moveTo>
                    <a:pt x="35" y="0"/>
                  </a:moveTo>
                  <a:cubicBezTo>
                    <a:pt x="0" y="35"/>
                    <a:pt x="0" y="35"/>
                    <a:pt x="0" y="35"/>
                  </a:cubicBezTo>
                  <a:cubicBezTo>
                    <a:pt x="85" y="35"/>
                    <a:pt x="85" y="35"/>
                    <a:pt x="85" y="35"/>
                  </a:cubicBezTo>
                  <a:cubicBezTo>
                    <a:pt x="76" y="35"/>
                    <a:pt x="67" y="31"/>
                    <a:pt x="60" y="25"/>
                  </a:cubicBezTo>
                  <a:cubicBezTo>
                    <a:pt x="35" y="0"/>
                    <a:pt x="35" y="0"/>
                    <a:pt x="35" y="0"/>
                  </a:cubicBezTo>
                </a:path>
              </a:pathLst>
            </a:custGeom>
            <a:solidFill>
              <a:schemeClr val="accent3">
                <a:lumMod val="75000"/>
              </a:schemeClr>
            </a:solidFill>
            <a:ln w="9525">
              <a:solidFill>
                <a:schemeClr val="accent3">
                  <a:lumMod val="7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61">
              <a:extLst>
                <a:ext uri="{FF2B5EF4-FFF2-40B4-BE49-F238E27FC236}">
                  <a16:creationId xmlns:a16="http://schemas.microsoft.com/office/drawing/2014/main" id="{210D0494-FF70-FD48-942F-7AC82F3BE3A4}"/>
                </a:ext>
              </a:extLst>
            </p:cNvPr>
            <p:cNvSpPr>
              <a:spLocks noEditPoints="1"/>
            </p:cNvSpPr>
            <p:nvPr/>
          </p:nvSpPr>
          <p:spPr bwMode="auto">
            <a:xfrm>
              <a:off x="8510588" y="1095375"/>
              <a:ext cx="58738" cy="123825"/>
            </a:xfrm>
            <a:custGeom>
              <a:avLst/>
              <a:gdLst>
                <a:gd name="T0" fmla="*/ 0 w 33"/>
                <a:gd name="T1" fmla="*/ 71 h 71"/>
                <a:gd name="T2" fmla="*/ 0 w 33"/>
                <a:gd name="T3" fmla="*/ 71 h 71"/>
                <a:gd name="T4" fmla="*/ 3 w 33"/>
                <a:gd name="T5" fmla="*/ 71 h 71"/>
                <a:gd name="T6" fmla="*/ 3 w 33"/>
                <a:gd name="T7" fmla="*/ 71 h 71"/>
                <a:gd name="T8" fmla="*/ 3 w 33"/>
                <a:gd name="T9" fmla="*/ 71 h 71"/>
                <a:gd name="T10" fmla="*/ 13 w 33"/>
                <a:gd name="T11" fmla="*/ 69 h 71"/>
                <a:gd name="T12" fmla="*/ 13 w 33"/>
                <a:gd name="T13" fmla="*/ 69 h 71"/>
                <a:gd name="T14" fmla="*/ 13 w 33"/>
                <a:gd name="T15" fmla="*/ 69 h 71"/>
                <a:gd name="T16" fmla="*/ 25 w 33"/>
                <a:gd name="T17" fmla="*/ 61 h 71"/>
                <a:gd name="T18" fmla="*/ 25 w 33"/>
                <a:gd name="T19" fmla="*/ 61 h 71"/>
                <a:gd name="T20" fmla="*/ 25 w 33"/>
                <a:gd name="T21" fmla="*/ 61 h 71"/>
                <a:gd name="T22" fmla="*/ 25 w 33"/>
                <a:gd name="T23" fmla="*/ 61 h 71"/>
                <a:gd name="T24" fmla="*/ 25 w 33"/>
                <a:gd name="T25" fmla="*/ 61 h 71"/>
                <a:gd name="T26" fmla="*/ 25 w 33"/>
                <a:gd name="T27" fmla="*/ 61 h 71"/>
                <a:gd name="T28" fmla="*/ 26 w 33"/>
                <a:gd name="T29" fmla="*/ 60 h 71"/>
                <a:gd name="T30" fmla="*/ 26 w 33"/>
                <a:gd name="T31" fmla="*/ 60 h 71"/>
                <a:gd name="T32" fmla="*/ 26 w 33"/>
                <a:gd name="T33" fmla="*/ 60 h 71"/>
                <a:gd name="T34" fmla="*/ 26 w 33"/>
                <a:gd name="T35" fmla="*/ 60 h 71"/>
                <a:gd name="T36" fmla="*/ 26 w 33"/>
                <a:gd name="T37" fmla="*/ 60 h 71"/>
                <a:gd name="T38" fmla="*/ 26 w 33"/>
                <a:gd name="T39" fmla="*/ 60 h 71"/>
                <a:gd name="T40" fmla="*/ 33 w 33"/>
                <a:gd name="T41" fmla="*/ 50 h 71"/>
                <a:gd name="T42" fmla="*/ 33 w 33"/>
                <a:gd name="T43" fmla="*/ 50 h 71"/>
                <a:gd name="T44" fmla="*/ 32 w 33"/>
                <a:gd name="T45" fmla="*/ 20 h 71"/>
                <a:gd name="T46" fmla="*/ 32 w 33"/>
                <a:gd name="T47" fmla="*/ 20 h 71"/>
                <a:gd name="T48" fmla="*/ 32 w 33"/>
                <a:gd name="T49" fmla="*/ 20 h 71"/>
                <a:gd name="T50" fmla="*/ 32 w 33"/>
                <a:gd name="T51" fmla="*/ 20 h 71"/>
                <a:gd name="T52" fmla="*/ 27 w 33"/>
                <a:gd name="T53" fmla="*/ 13 h 71"/>
                <a:gd name="T54" fmla="*/ 27 w 33"/>
                <a:gd name="T55" fmla="*/ 13 h 71"/>
                <a:gd name="T56" fmla="*/ 27 w 33"/>
                <a:gd name="T57" fmla="*/ 13 h 71"/>
                <a:gd name="T58" fmla="*/ 24 w 33"/>
                <a:gd name="T59" fmla="*/ 9 h 71"/>
                <a:gd name="T60" fmla="*/ 24 w 33"/>
                <a:gd name="T61" fmla="*/ 9 h 71"/>
                <a:gd name="T62" fmla="*/ 23 w 33"/>
                <a:gd name="T63" fmla="*/ 9 h 71"/>
                <a:gd name="T64" fmla="*/ 14 w 33"/>
                <a:gd name="T65" fmla="*/ 3 h 71"/>
                <a:gd name="T66" fmla="*/ 14 w 33"/>
                <a:gd name="T67" fmla="*/ 3 h 71"/>
                <a:gd name="T68" fmla="*/ 3 w 33"/>
                <a:gd name="T69" fmla="*/ 0 h 71"/>
                <a:gd name="T70" fmla="*/ 2 w 33"/>
                <a:gd name="T71" fmla="*/ 0 h 71"/>
                <a:gd name="T72" fmla="*/ 2 w 33"/>
                <a:gd name="T73" fmla="*/ 0 h 71"/>
                <a:gd name="T74" fmla="*/ 0 w 33"/>
                <a:gd name="T75" fmla="*/ 0 h 71"/>
                <a:gd name="T76" fmla="*/ 2 w 33"/>
                <a:gd name="T7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3" h="71">
                  <a:moveTo>
                    <a:pt x="2" y="71"/>
                  </a:moveTo>
                  <a:cubicBezTo>
                    <a:pt x="2" y="71"/>
                    <a:pt x="1" y="71"/>
                    <a:pt x="0" y="71"/>
                  </a:cubicBezTo>
                  <a:cubicBezTo>
                    <a:pt x="0" y="71"/>
                    <a:pt x="0" y="71"/>
                    <a:pt x="0" y="71"/>
                  </a:cubicBezTo>
                  <a:cubicBezTo>
                    <a:pt x="0" y="71"/>
                    <a:pt x="0" y="71"/>
                    <a:pt x="0" y="71"/>
                  </a:cubicBezTo>
                  <a:cubicBezTo>
                    <a:pt x="1" y="71"/>
                    <a:pt x="2" y="71"/>
                    <a:pt x="2" y="71"/>
                  </a:cubicBezTo>
                  <a:moveTo>
                    <a:pt x="3" y="71"/>
                  </a:moveTo>
                  <a:cubicBezTo>
                    <a:pt x="3" y="71"/>
                    <a:pt x="2" y="71"/>
                    <a:pt x="2" y="71"/>
                  </a:cubicBezTo>
                  <a:cubicBezTo>
                    <a:pt x="2" y="71"/>
                    <a:pt x="3" y="71"/>
                    <a:pt x="3" y="71"/>
                  </a:cubicBezTo>
                  <a:moveTo>
                    <a:pt x="3" y="71"/>
                  </a:moveTo>
                  <a:cubicBezTo>
                    <a:pt x="3" y="71"/>
                    <a:pt x="3" y="71"/>
                    <a:pt x="3" y="71"/>
                  </a:cubicBezTo>
                  <a:cubicBezTo>
                    <a:pt x="3" y="71"/>
                    <a:pt x="3" y="71"/>
                    <a:pt x="3" y="71"/>
                  </a:cubicBezTo>
                  <a:moveTo>
                    <a:pt x="13" y="69"/>
                  </a:moveTo>
                  <a:cubicBezTo>
                    <a:pt x="13" y="69"/>
                    <a:pt x="13" y="69"/>
                    <a:pt x="13" y="69"/>
                  </a:cubicBezTo>
                  <a:cubicBezTo>
                    <a:pt x="13" y="69"/>
                    <a:pt x="13" y="69"/>
                    <a:pt x="13" y="69"/>
                  </a:cubicBezTo>
                  <a:moveTo>
                    <a:pt x="14" y="68"/>
                  </a:moveTo>
                  <a:cubicBezTo>
                    <a:pt x="13" y="68"/>
                    <a:pt x="13" y="68"/>
                    <a:pt x="13" y="69"/>
                  </a:cubicBezTo>
                  <a:cubicBezTo>
                    <a:pt x="13" y="68"/>
                    <a:pt x="13" y="68"/>
                    <a:pt x="14" y="68"/>
                  </a:cubicBezTo>
                  <a:moveTo>
                    <a:pt x="25" y="61"/>
                  </a:moveTo>
                  <a:cubicBezTo>
                    <a:pt x="22" y="64"/>
                    <a:pt x="18" y="67"/>
                    <a:pt x="14" y="68"/>
                  </a:cubicBezTo>
                  <a:cubicBezTo>
                    <a:pt x="18" y="67"/>
                    <a:pt x="21" y="64"/>
                    <a:pt x="25" y="61"/>
                  </a:cubicBezTo>
                  <a:moveTo>
                    <a:pt x="25" y="61"/>
                  </a:moveTo>
                  <a:cubicBezTo>
                    <a:pt x="25" y="61"/>
                    <a:pt x="25" y="61"/>
                    <a:pt x="25" y="61"/>
                  </a:cubicBezTo>
                  <a:cubicBezTo>
                    <a:pt x="25" y="61"/>
                    <a:pt x="25" y="61"/>
                    <a:pt x="25" y="61"/>
                  </a:cubicBezTo>
                  <a:moveTo>
                    <a:pt x="25" y="61"/>
                  </a:moveTo>
                  <a:cubicBezTo>
                    <a:pt x="25" y="61"/>
                    <a:pt x="25" y="61"/>
                    <a:pt x="25" y="61"/>
                  </a:cubicBezTo>
                  <a:cubicBezTo>
                    <a:pt x="25" y="61"/>
                    <a:pt x="25" y="61"/>
                    <a:pt x="25" y="61"/>
                  </a:cubicBezTo>
                  <a:moveTo>
                    <a:pt x="25" y="61"/>
                  </a:moveTo>
                  <a:cubicBezTo>
                    <a:pt x="25" y="61"/>
                    <a:pt x="25" y="61"/>
                    <a:pt x="25" y="61"/>
                  </a:cubicBezTo>
                  <a:cubicBezTo>
                    <a:pt x="25" y="61"/>
                    <a:pt x="25" y="61"/>
                    <a:pt x="25" y="61"/>
                  </a:cubicBezTo>
                  <a:moveTo>
                    <a:pt x="26" y="60"/>
                  </a:moveTo>
                  <a:cubicBezTo>
                    <a:pt x="26" y="60"/>
                    <a:pt x="26" y="60"/>
                    <a:pt x="26" y="60"/>
                  </a:cubicBezTo>
                  <a:cubicBezTo>
                    <a:pt x="26" y="60"/>
                    <a:pt x="26" y="60"/>
                    <a:pt x="26" y="60"/>
                  </a:cubicBezTo>
                  <a:moveTo>
                    <a:pt x="26" y="60"/>
                  </a:moveTo>
                  <a:cubicBezTo>
                    <a:pt x="26" y="60"/>
                    <a:pt x="26" y="60"/>
                    <a:pt x="26" y="60"/>
                  </a:cubicBezTo>
                  <a:cubicBezTo>
                    <a:pt x="26" y="60"/>
                    <a:pt x="26" y="60"/>
                    <a:pt x="26" y="60"/>
                  </a:cubicBezTo>
                  <a:moveTo>
                    <a:pt x="26" y="60"/>
                  </a:moveTo>
                  <a:cubicBezTo>
                    <a:pt x="26" y="60"/>
                    <a:pt x="26" y="60"/>
                    <a:pt x="26" y="60"/>
                  </a:cubicBezTo>
                  <a:cubicBezTo>
                    <a:pt x="26" y="60"/>
                    <a:pt x="26" y="60"/>
                    <a:pt x="26" y="60"/>
                  </a:cubicBezTo>
                  <a:moveTo>
                    <a:pt x="33" y="50"/>
                  </a:moveTo>
                  <a:cubicBezTo>
                    <a:pt x="31" y="54"/>
                    <a:pt x="29" y="57"/>
                    <a:pt x="26" y="60"/>
                  </a:cubicBezTo>
                  <a:cubicBezTo>
                    <a:pt x="29" y="57"/>
                    <a:pt x="31" y="54"/>
                    <a:pt x="33" y="50"/>
                  </a:cubicBezTo>
                  <a:moveTo>
                    <a:pt x="33" y="50"/>
                  </a:moveTo>
                  <a:cubicBezTo>
                    <a:pt x="33" y="50"/>
                    <a:pt x="33" y="50"/>
                    <a:pt x="33" y="50"/>
                  </a:cubicBezTo>
                  <a:cubicBezTo>
                    <a:pt x="33" y="50"/>
                    <a:pt x="33" y="50"/>
                    <a:pt x="33" y="50"/>
                  </a:cubicBezTo>
                  <a:moveTo>
                    <a:pt x="32" y="20"/>
                  </a:moveTo>
                  <a:cubicBezTo>
                    <a:pt x="32" y="20"/>
                    <a:pt x="32" y="20"/>
                    <a:pt x="32" y="20"/>
                  </a:cubicBezTo>
                  <a:cubicBezTo>
                    <a:pt x="32" y="20"/>
                    <a:pt x="32" y="20"/>
                    <a:pt x="32" y="20"/>
                  </a:cubicBezTo>
                  <a:moveTo>
                    <a:pt x="32" y="20"/>
                  </a:moveTo>
                  <a:cubicBezTo>
                    <a:pt x="32" y="20"/>
                    <a:pt x="32" y="20"/>
                    <a:pt x="32" y="20"/>
                  </a:cubicBezTo>
                  <a:cubicBezTo>
                    <a:pt x="32" y="20"/>
                    <a:pt x="32" y="20"/>
                    <a:pt x="32" y="20"/>
                  </a:cubicBezTo>
                  <a:moveTo>
                    <a:pt x="27" y="13"/>
                  </a:moveTo>
                  <a:cubicBezTo>
                    <a:pt x="29" y="15"/>
                    <a:pt x="31" y="18"/>
                    <a:pt x="32" y="20"/>
                  </a:cubicBezTo>
                  <a:cubicBezTo>
                    <a:pt x="31" y="18"/>
                    <a:pt x="29" y="15"/>
                    <a:pt x="27" y="13"/>
                  </a:cubicBezTo>
                  <a:moveTo>
                    <a:pt x="27" y="13"/>
                  </a:moveTo>
                  <a:cubicBezTo>
                    <a:pt x="27" y="13"/>
                    <a:pt x="27" y="13"/>
                    <a:pt x="27" y="13"/>
                  </a:cubicBezTo>
                  <a:cubicBezTo>
                    <a:pt x="27" y="13"/>
                    <a:pt x="27" y="13"/>
                    <a:pt x="27" y="13"/>
                  </a:cubicBezTo>
                  <a:moveTo>
                    <a:pt x="27" y="13"/>
                  </a:moveTo>
                  <a:cubicBezTo>
                    <a:pt x="27" y="13"/>
                    <a:pt x="27" y="13"/>
                    <a:pt x="27" y="13"/>
                  </a:cubicBezTo>
                  <a:cubicBezTo>
                    <a:pt x="27" y="13"/>
                    <a:pt x="27" y="13"/>
                    <a:pt x="27" y="13"/>
                  </a:cubicBezTo>
                  <a:moveTo>
                    <a:pt x="24" y="9"/>
                  </a:moveTo>
                  <a:cubicBezTo>
                    <a:pt x="24" y="9"/>
                    <a:pt x="24" y="9"/>
                    <a:pt x="24" y="9"/>
                  </a:cubicBezTo>
                  <a:cubicBezTo>
                    <a:pt x="24" y="9"/>
                    <a:pt x="24" y="9"/>
                    <a:pt x="24" y="9"/>
                  </a:cubicBezTo>
                  <a:moveTo>
                    <a:pt x="14" y="3"/>
                  </a:moveTo>
                  <a:cubicBezTo>
                    <a:pt x="17" y="4"/>
                    <a:pt x="21" y="6"/>
                    <a:pt x="23" y="9"/>
                  </a:cubicBezTo>
                  <a:cubicBezTo>
                    <a:pt x="21" y="6"/>
                    <a:pt x="17" y="4"/>
                    <a:pt x="14" y="3"/>
                  </a:cubicBezTo>
                  <a:moveTo>
                    <a:pt x="14" y="3"/>
                  </a:moveTo>
                  <a:cubicBezTo>
                    <a:pt x="14" y="3"/>
                    <a:pt x="14" y="3"/>
                    <a:pt x="14" y="3"/>
                  </a:cubicBezTo>
                  <a:cubicBezTo>
                    <a:pt x="14" y="3"/>
                    <a:pt x="14" y="3"/>
                    <a:pt x="14" y="3"/>
                  </a:cubicBezTo>
                  <a:moveTo>
                    <a:pt x="3" y="0"/>
                  </a:moveTo>
                  <a:cubicBezTo>
                    <a:pt x="3" y="0"/>
                    <a:pt x="3" y="0"/>
                    <a:pt x="3" y="0"/>
                  </a:cubicBezTo>
                  <a:cubicBezTo>
                    <a:pt x="3" y="0"/>
                    <a:pt x="3" y="0"/>
                    <a:pt x="3" y="0"/>
                  </a:cubicBezTo>
                  <a:moveTo>
                    <a:pt x="2" y="0"/>
                  </a:moveTo>
                  <a:cubicBezTo>
                    <a:pt x="2" y="0"/>
                    <a:pt x="3" y="0"/>
                    <a:pt x="3" y="0"/>
                  </a:cubicBezTo>
                  <a:cubicBezTo>
                    <a:pt x="3" y="0"/>
                    <a:pt x="2" y="0"/>
                    <a:pt x="2" y="0"/>
                  </a:cubicBezTo>
                  <a:moveTo>
                    <a:pt x="0" y="0"/>
                  </a:moveTo>
                  <a:cubicBezTo>
                    <a:pt x="0" y="0"/>
                    <a:pt x="0" y="0"/>
                    <a:pt x="0" y="0"/>
                  </a:cubicBezTo>
                  <a:cubicBezTo>
                    <a:pt x="0" y="0"/>
                    <a:pt x="0" y="0"/>
                    <a:pt x="0" y="0"/>
                  </a:cubicBezTo>
                  <a:cubicBezTo>
                    <a:pt x="1" y="0"/>
                    <a:pt x="2" y="0"/>
                    <a:pt x="2" y="0"/>
                  </a:cubicBezTo>
                  <a:cubicBezTo>
                    <a:pt x="2" y="0"/>
                    <a:pt x="1" y="0"/>
                    <a:pt x="0" y="0"/>
                  </a:cubicBezTo>
                </a:path>
              </a:pathLst>
            </a:custGeom>
            <a:solidFill>
              <a:srgbClr val="0019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62">
              <a:extLst>
                <a:ext uri="{FF2B5EF4-FFF2-40B4-BE49-F238E27FC236}">
                  <a16:creationId xmlns:a16="http://schemas.microsoft.com/office/drawing/2014/main" id="{29AAE687-482F-B746-AAC3-1B4579B0E481}"/>
                </a:ext>
              </a:extLst>
            </p:cNvPr>
            <p:cNvSpPr>
              <a:spLocks/>
            </p:cNvSpPr>
            <p:nvPr/>
          </p:nvSpPr>
          <p:spPr bwMode="auto">
            <a:xfrm>
              <a:off x="8430709" y="1095375"/>
              <a:ext cx="150813" cy="123825"/>
            </a:xfrm>
            <a:custGeom>
              <a:avLst/>
              <a:gdLst>
                <a:gd name="T0" fmla="*/ 50 w 86"/>
                <a:gd name="T1" fmla="*/ 0 h 71"/>
                <a:gd name="T2" fmla="*/ 50 w 86"/>
                <a:gd name="T3" fmla="*/ 0 h 71"/>
                <a:gd name="T4" fmla="*/ 25 w 86"/>
                <a:gd name="T5" fmla="*/ 11 h 71"/>
                <a:gd name="T6" fmla="*/ 0 w 86"/>
                <a:gd name="T7" fmla="*/ 36 h 71"/>
                <a:gd name="T8" fmla="*/ 25 w 86"/>
                <a:gd name="T9" fmla="*/ 61 h 71"/>
                <a:gd name="T10" fmla="*/ 50 w 86"/>
                <a:gd name="T11" fmla="*/ 71 h 71"/>
                <a:gd name="T12" fmla="*/ 50 w 86"/>
                <a:gd name="T13" fmla="*/ 71 h 71"/>
                <a:gd name="T14" fmla="*/ 52 w 86"/>
                <a:gd name="T15" fmla="*/ 71 h 71"/>
                <a:gd name="T16" fmla="*/ 52 w 86"/>
                <a:gd name="T17" fmla="*/ 71 h 71"/>
                <a:gd name="T18" fmla="*/ 53 w 86"/>
                <a:gd name="T19" fmla="*/ 71 h 71"/>
                <a:gd name="T20" fmla="*/ 53 w 86"/>
                <a:gd name="T21" fmla="*/ 71 h 71"/>
                <a:gd name="T22" fmla="*/ 53 w 86"/>
                <a:gd name="T23" fmla="*/ 71 h 71"/>
                <a:gd name="T24" fmla="*/ 63 w 86"/>
                <a:gd name="T25" fmla="*/ 69 h 71"/>
                <a:gd name="T26" fmla="*/ 63 w 86"/>
                <a:gd name="T27" fmla="*/ 69 h 71"/>
                <a:gd name="T28" fmla="*/ 63 w 86"/>
                <a:gd name="T29" fmla="*/ 69 h 71"/>
                <a:gd name="T30" fmla="*/ 64 w 86"/>
                <a:gd name="T31" fmla="*/ 68 h 71"/>
                <a:gd name="T32" fmla="*/ 64 w 86"/>
                <a:gd name="T33" fmla="*/ 68 h 71"/>
                <a:gd name="T34" fmla="*/ 75 w 86"/>
                <a:gd name="T35" fmla="*/ 61 h 71"/>
                <a:gd name="T36" fmla="*/ 75 w 86"/>
                <a:gd name="T37" fmla="*/ 61 h 71"/>
                <a:gd name="T38" fmla="*/ 75 w 86"/>
                <a:gd name="T39" fmla="*/ 61 h 71"/>
                <a:gd name="T40" fmla="*/ 75 w 86"/>
                <a:gd name="T41" fmla="*/ 61 h 71"/>
                <a:gd name="T42" fmla="*/ 75 w 86"/>
                <a:gd name="T43" fmla="*/ 61 h 71"/>
                <a:gd name="T44" fmla="*/ 75 w 86"/>
                <a:gd name="T45" fmla="*/ 61 h 71"/>
                <a:gd name="T46" fmla="*/ 75 w 86"/>
                <a:gd name="T47" fmla="*/ 61 h 71"/>
                <a:gd name="T48" fmla="*/ 75 w 86"/>
                <a:gd name="T49" fmla="*/ 61 h 71"/>
                <a:gd name="T50" fmla="*/ 75 w 86"/>
                <a:gd name="T51" fmla="*/ 61 h 71"/>
                <a:gd name="T52" fmla="*/ 76 w 86"/>
                <a:gd name="T53" fmla="*/ 60 h 71"/>
                <a:gd name="T54" fmla="*/ 76 w 86"/>
                <a:gd name="T55" fmla="*/ 60 h 71"/>
                <a:gd name="T56" fmla="*/ 76 w 86"/>
                <a:gd name="T57" fmla="*/ 60 h 71"/>
                <a:gd name="T58" fmla="*/ 76 w 86"/>
                <a:gd name="T59" fmla="*/ 60 h 71"/>
                <a:gd name="T60" fmla="*/ 76 w 86"/>
                <a:gd name="T61" fmla="*/ 60 h 71"/>
                <a:gd name="T62" fmla="*/ 76 w 86"/>
                <a:gd name="T63" fmla="*/ 60 h 71"/>
                <a:gd name="T64" fmla="*/ 76 w 86"/>
                <a:gd name="T65" fmla="*/ 60 h 71"/>
                <a:gd name="T66" fmla="*/ 83 w 86"/>
                <a:gd name="T67" fmla="*/ 50 h 71"/>
                <a:gd name="T68" fmla="*/ 83 w 86"/>
                <a:gd name="T69" fmla="*/ 50 h 71"/>
                <a:gd name="T70" fmla="*/ 83 w 86"/>
                <a:gd name="T71" fmla="*/ 50 h 71"/>
                <a:gd name="T72" fmla="*/ 86 w 86"/>
                <a:gd name="T73" fmla="*/ 36 h 71"/>
                <a:gd name="T74" fmla="*/ 82 w 86"/>
                <a:gd name="T75" fmla="*/ 20 h 71"/>
                <a:gd name="T76" fmla="*/ 82 w 86"/>
                <a:gd name="T77" fmla="*/ 20 h 71"/>
                <a:gd name="T78" fmla="*/ 82 w 86"/>
                <a:gd name="T79" fmla="*/ 20 h 71"/>
                <a:gd name="T80" fmla="*/ 82 w 86"/>
                <a:gd name="T81" fmla="*/ 20 h 71"/>
                <a:gd name="T82" fmla="*/ 82 w 86"/>
                <a:gd name="T83" fmla="*/ 20 h 71"/>
                <a:gd name="T84" fmla="*/ 77 w 86"/>
                <a:gd name="T85" fmla="*/ 13 h 71"/>
                <a:gd name="T86" fmla="*/ 77 w 86"/>
                <a:gd name="T87" fmla="*/ 13 h 71"/>
                <a:gd name="T88" fmla="*/ 77 w 86"/>
                <a:gd name="T89" fmla="*/ 13 h 71"/>
                <a:gd name="T90" fmla="*/ 77 w 86"/>
                <a:gd name="T91" fmla="*/ 13 h 71"/>
                <a:gd name="T92" fmla="*/ 77 w 86"/>
                <a:gd name="T93" fmla="*/ 13 h 71"/>
                <a:gd name="T94" fmla="*/ 75 w 86"/>
                <a:gd name="T95" fmla="*/ 11 h 71"/>
                <a:gd name="T96" fmla="*/ 75 w 86"/>
                <a:gd name="T97" fmla="*/ 11 h 71"/>
                <a:gd name="T98" fmla="*/ 74 w 86"/>
                <a:gd name="T99" fmla="*/ 9 h 71"/>
                <a:gd name="T100" fmla="*/ 74 w 86"/>
                <a:gd name="T101" fmla="*/ 9 h 71"/>
                <a:gd name="T102" fmla="*/ 73 w 86"/>
                <a:gd name="T103" fmla="*/ 9 h 71"/>
                <a:gd name="T104" fmla="*/ 64 w 86"/>
                <a:gd name="T105" fmla="*/ 3 h 71"/>
                <a:gd name="T106" fmla="*/ 64 w 86"/>
                <a:gd name="T107" fmla="*/ 3 h 71"/>
                <a:gd name="T108" fmla="*/ 64 w 86"/>
                <a:gd name="T109" fmla="*/ 3 h 71"/>
                <a:gd name="T110" fmla="*/ 53 w 86"/>
                <a:gd name="T111" fmla="*/ 0 h 71"/>
                <a:gd name="T112" fmla="*/ 53 w 86"/>
                <a:gd name="T113" fmla="*/ 0 h 71"/>
                <a:gd name="T114" fmla="*/ 53 w 86"/>
                <a:gd name="T115" fmla="*/ 0 h 71"/>
                <a:gd name="T116" fmla="*/ 52 w 86"/>
                <a:gd name="T117" fmla="*/ 0 h 71"/>
                <a:gd name="T118" fmla="*/ 52 w 86"/>
                <a:gd name="T119" fmla="*/ 0 h 71"/>
                <a:gd name="T120" fmla="*/ 50 w 86"/>
                <a:gd name="T12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6" h="71">
                  <a:moveTo>
                    <a:pt x="50" y="0"/>
                  </a:moveTo>
                  <a:cubicBezTo>
                    <a:pt x="50" y="0"/>
                    <a:pt x="50" y="0"/>
                    <a:pt x="50" y="0"/>
                  </a:cubicBezTo>
                  <a:cubicBezTo>
                    <a:pt x="41" y="0"/>
                    <a:pt x="32" y="4"/>
                    <a:pt x="25" y="11"/>
                  </a:cubicBezTo>
                  <a:cubicBezTo>
                    <a:pt x="0" y="36"/>
                    <a:pt x="0" y="36"/>
                    <a:pt x="0" y="36"/>
                  </a:cubicBezTo>
                  <a:cubicBezTo>
                    <a:pt x="25" y="61"/>
                    <a:pt x="25" y="61"/>
                    <a:pt x="25" y="61"/>
                  </a:cubicBezTo>
                  <a:cubicBezTo>
                    <a:pt x="32" y="67"/>
                    <a:pt x="41" y="71"/>
                    <a:pt x="50" y="71"/>
                  </a:cubicBezTo>
                  <a:cubicBezTo>
                    <a:pt x="50" y="71"/>
                    <a:pt x="50" y="71"/>
                    <a:pt x="50" y="71"/>
                  </a:cubicBezTo>
                  <a:cubicBezTo>
                    <a:pt x="51" y="71"/>
                    <a:pt x="52" y="71"/>
                    <a:pt x="52" y="71"/>
                  </a:cubicBezTo>
                  <a:cubicBezTo>
                    <a:pt x="52" y="71"/>
                    <a:pt x="52" y="71"/>
                    <a:pt x="52" y="71"/>
                  </a:cubicBezTo>
                  <a:cubicBezTo>
                    <a:pt x="52" y="71"/>
                    <a:pt x="53" y="71"/>
                    <a:pt x="53" y="71"/>
                  </a:cubicBezTo>
                  <a:cubicBezTo>
                    <a:pt x="53" y="71"/>
                    <a:pt x="53" y="71"/>
                    <a:pt x="53" y="71"/>
                  </a:cubicBezTo>
                  <a:cubicBezTo>
                    <a:pt x="53" y="71"/>
                    <a:pt x="53" y="71"/>
                    <a:pt x="53" y="71"/>
                  </a:cubicBezTo>
                  <a:cubicBezTo>
                    <a:pt x="56" y="71"/>
                    <a:pt x="60" y="70"/>
                    <a:pt x="63" y="69"/>
                  </a:cubicBezTo>
                  <a:cubicBezTo>
                    <a:pt x="63" y="69"/>
                    <a:pt x="63" y="69"/>
                    <a:pt x="63" y="69"/>
                  </a:cubicBezTo>
                  <a:cubicBezTo>
                    <a:pt x="63" y="69"/>
                    <a:pt x="63" y="69"/>
                    <a:pt x="63" y="69"/>
                  </a:cubicBezTo>
                  <a:cubicBezTo>
                    <a:pt x="63" y="68"/>
                    <a:pt x="63" y="68"/>
                    <a:pt x="64" y="68"/>
                  </a:cubicBezTo>
                  <a:cubicBezTo>
                    <a:pt x="64" y="68"/>
                    <a:pt x="64" y="68"/>
                    <a:pt x="64" y="68"/>
                  </a:cubicBezTo>
                  <a:cubicBezTo>
                    <a:pt x="68" y="67"/>
                    <a:pt x="72" y="64"/>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6" y="60"/>
                  </a:cubicBezTo>
                  <a:cubicBezTo>
                    <a:pt x="76" y="60"/>
                    <a:pt x="76" y="60"/>
                    <a:pt x="76" y="60"/>
                  </a:cubicBezTo>
                  <a:cubicBezTo>
                    <a:pt x="76" y="60"/>
                    <a:pt x="76" y="60"/>
                    <a:pt x="76" y="60"/>
                  </a:cubicBezTo>
                  <a:cubicBezTo>
                    <a:pt x="76" y="60"/>
                    <a:pt x="76" y="60"/>
                    <a:pt x="76" y="60"/>
                  </a:cubicBezTo>
                  <a:cubicBezTo>
                    <a:pt x="76" y="60"/>
                    <a:pt x="76" y="60"/>
                    <a:pt x="76" y="60"/>
                  </a:cubicBezTo>
                  <a:cubicBezTo>
                    <a:pt x="76" y="60"/>
                    <a:pt x="76" y="60"/>
                    <a:pt x="76" y="60"/>
                  </a:cubicBezTo>
                  <a:cubicBezTo>
                    <a:pt x="76" y="60"/>
                    <a:pt x="76" y="60"/>
                    <a:pt x="76" y="60"/>
                  </a:cubicBezTo>
                  <a:cubicBezTo>
                    <a:pt x="79" y="57"/>
                    <a:pt x="81" y="54"/>
                    <a:pt x="83" y="50"/>
                  </a:cubicBezTo>
                  <a:cubicBezTo>
                    <a:pt x="83" y="50"/>
                    <a:pt x="83" y="50"/>
                    <a:pt x="83" y="50"/>
                  </a:cubicBezTo>
                  <a:cubicBezTo>
                    <a:pt x="83" y="50"/>
                    <a:pt x="83" y="50"/>
                    <a:pt x="83" y="50"/>
                  </a:cubicBezTo>
                  <a:cubicBezTo>
                    <a:pt x="85" y="45"/>
                    <a:pt x="86" y="40"/>
                    <a:pt x="86" y="36"/>
                  </a:cubicBezTo>
                  <a:cubicBezTo>
                    <a:pt x="86" y="30"/>
                    <a:pt x="85" y="25"/>
                    <a:pt x="82" y="20"/>
                  </a:cubicBezTo>
                  <a:cubicBezTo>
                    <a:pt x="82" y="20"/>
                    <a:pt x="82" y="20"/>
                    <a:pt x="82" y="20"/>
                  </a:cubicBezTo>
                  <a:cubicBezTo>
                    <a:pt x="82" y="20"/>
                    <a:pt x="82" y="20"/>
                    <a:pt x="82" y="20"/>
                  </a:cubicBezTo>
                  <a:cubicBezTo>
                    <a:pt x="82" y="20"/>
                    <a:pt x="82" y="20"/>
                    <a:pt x="82" y="20"/>
                  </a:cubicBezTo>
                  <a:cubicBezTo>
                    <a:pt x="82" y="20"/>
                    <a:pt x="82" y="20"/>
                    <a:pt x="82" y="20"/>
                  </a:cubicBezTo>
                  <a:cubicBezTo>
                    <a:pt x="81" y="18"/>
                    <a:pt x="79" y="15"/>
                    <a:pt x="77" y="13"/>
                  </a:cubicBezTo>
                  <a:cubicBezTo>
                    <a:pt x="77" y="13"/>
                    <a:pt x="77" y="13"/>
                    <a:pt x="77" y="13"/>
                  </a:cubicBezTo>
                  <a:cubicBezTo>
                    <a:pt x="77" y="13"/>
                    <a:pt x="77" y="13"/>
                    <a:pt x="77" y="13"/>
                  </a:cubicBezTo>
                  <a:cubicBezTo>
                    <a:pt x="77" y="13"/>
                    <a:pt x="77" y="13"/>
                    <a:pt x="77" y="13"/>
                  </a:cubicBezTo>
                  <a:cubicBezTo>
                    <a:pt x="77" y="13"/>
                    <a:pt x="77" y="13"/>
                    <a:pt x="77" y="13"/>
                  </a:cubicBezTo>
                  <a:cubicBezTo>
                    <a:pt x="77" y="12"/>
                    <a:pt x="76" y="11"/>
                    <a:pt x="75" y="11"/>
                  </a:cubicBezTo>
                  <a:cubicBezTo>
                    <a:pt x="75" y="11"/>
                    <a:pt x="75" y="11"/>
                    <a:pt x="75" y="11"/>
                  </a:cubicBezTo>
                  <a:cubicBezTo>
                    <a:pt x="75" y="10"/>
                    <a:pt x="74" y="10"/>
                    <a:pt x="74" y="9"/>
                  </a:cubicBezTo>
                  <a:cubicBezTo>
                    <a:pt x="74" y="9"/>
                    <a:pt x="74" y="9"/>
                    <a:pt x="74" y="9"/>
                  </a:cubicBezTo>
                  <a:cubicBezTo>
                    <a:pt x="73" y="9"/>
                    <a:pt x="73" y="9"/>
                    <a:pt x="73" y="9"/>
                  </a:cubicBezTo>
                  <a:cubicBezTo>
                    <a:pt x="71" y="6"/>
                    <a:pt x="67" y="4"/>
                    <a:pt x="64" y="3"/>
                  </a:cubicBezTo>
                  <a:cubicBezTo>
                    <a:pt x="64" y="3"/>
                    <a:pt x="64" y="3"/>
                    <a:pt x="64" y="3"/>
                  </a:cubicBezTo>
                  <a:cubicBezTo>
                    <a:pt x="64" y="3"/>
                    <a:pt x="64" y="3"/>
                    <a:pt x="64" y="3"/>
                  </a:cubicBezTo>
                  <a:cubicBezTo>
                    <a:pt x="60" y="2"/>
                    <a:pt x="57" y="1"/>
                    <a:pt x="53" y="0"/>
                  </a:cubicBezTo>
                  <a:cubicBezTo>
                    <a:pt x="53" y="0"/>
                    <a:pt x="53" y="0"/>
                    <a:pt x="53" y="0"/>
                  </a:cubicBezTo>
                  <a:cubicBezTo>
                    <a:pt x="53" y="0"/>
                    <a:pt x="53" y="0"/>
                    <a:pt x="53" y="0"/>
                  </a:cubicBezTo>
                  <a:cubicBezTo>
                    <a:pt x="53" y="0"/>
                    <a:pt x="52" y="0"/>
                    <a:pt x="52" y="0"/>
                  </a:cubicBezTo>
                  <a:cubicBezTo>
                    <a:pt x="52" y="0"/>
                    <a:pt x="52" y="0"/>
                    <a:pt x="52" y="0"/>
                  </a:cubicBezTo>
                  <a:cubicBezTo>
                    <a:pt x="52" y="0"/>
                    <a:pt x="51" y="0"/>
                    <a:pt x="50" y="0"/>
                  </a:cubicBezTo>
                </a:path>
              </a:pathLst>
            </a:custGeom>
            <a:solidFill>
              <a:schemeClr val="accent3">
                <a:lumMod val="50000"/>
              </a:schemeClr>
            </a:solidFill>
            <a:ln>
              <a:solidFill>
                <a:schemeClr val="accent3">
                  <a:lumMod val="50000"/>
                </a:schemeClr>
              </a:solidFill>
            </a:ln>
          </p:spPr>
          <p:txBody>
            <a:bodyPr vert="horz" wrap="square" lIns="91440" tIns="45720" rIns="91440" bIns="45720" numCol="1" anchor="t" anchorCtr="0" compatLnSpc="1">
              <a:prstTxWarp prst="textNoShape">
                <a:avLst/>
              </a:prstTxWarp>
            </a:bodyPr>
            <a:lstStyle/>
            <a:p>
              <a:endParaRPr lang="en-US"/>
            </a:p>
          </p:txBody>
        </p:sp>
      </p:grpSp>
      <p:pic>
        <p:nvPicPr>
          <p:cNvPr id="34" name="Picture 33">
            <a:extLst>
              <a:ext uri="{FF2B5EF4-FFF2-40B4-BE49-F238E27FC236}">
                <a16:creationId xmlns:a16="http://schemas.microsoft.com/office/drawing/2014/main" id="{B12AA18D-A71C-6849-B99A-51D8AEA149F3}"/>
              </a:ext>
            </a:extLst>
          </p:cNvPr>
          <p:cNvPicPr>
            <a:picLocks noChangeAspect="1"/>
          </p:cNvPicPr>
          <p:nvPr/>
        </p:nvPicPr>
        <p:blipFill>
          <a:blip r:embed="rId5"/>
          <a:stretch>
            <a:fillRect/>
          </a:stretch>
        </p:blipFill>
        <p:spPr>
          <a:xfrm>
            <a:off x="2890306" y="1496209"/>
            <a:ext cx="552983" cy="463792"/>
          </a:xfrm>
          <a:prstGeom prst="rect">
            <a:avLst/>
          </a:prstGeom>
        </p:spPr>
      </p:pic>
      <p:sp>
        <p:nvSpPr>
          <p:cNvPr id="56" name="TextBox 55">
            <a:extLst>
              <a:ext uri="{FF2B5EF4-FFF2-40B4-BE49-F238E27FC236}">
                <a16:creationId xmlns:a16="http://schemas.microsoft.com/office/drawing/2014/main" id="{8BFD32B9-85AB-9247-B02C-1389C47E6A12}"/>
              </a:ext>
            </a:extLst>
          </p:cNvPr>
          <p:cNvSpPr txBox="1"/>
          <p:nvPr/>
        </p:nvSpPr>
        <p:spPr>
          <a:xfrm>
            <a:off x="3377208" y="1552307"/>
            <a:ext cx="2084998" cy="430887"/>
          </a:xfrm>
          <a:prstGeom prst="rect">
            <a:avLst/>
          </a:prstGeom>
          <a:solidFill>
            <a:schemeClr val="bg2"/>
          </a:solidFill>
          <a:ln>
            <a:noFill/>
          </a:ln>
        </p:spPr>
        <p:txBody>
          <a:bodyPr wrap="square" rtlCol="0">
            <a:spAutoFit/>
          </a:bodyPr>
          <a:lstStyle/>
          <a:p>
            <a:pPr algn="ctr"/>
            <a:r>
              <a:rPr lang="en-US" sz="1100" b="1" dirty="0">
                <a:solidFill>
                  <a:schemeClr val="bg1"/>
                </a:solidFill>
                <a:latin typeface="+mn-lt"/>
              </a:rPr>
              <a:t>Network Admin selects SSIDs to update.</a:t>
            </a:r>
            <a:endParaRPr lang="es-ES_tradnl" sz="1100" b="1" dirty="0">
              <a:solidFill>
                <a:schemeClr val="bg1"/>
              </a:solidFill>
              <a:latin typeface="+mn-lt"/>
            </a:endParaRPr>
          </a:p>
        </p:txBody>
      </p:sp>
      <p:sp>
        <p:nvSpPr>
          <p:cNvPr id="59" name="TextBox 58">
            <a:extLst>
              <a:ext uri="{FF2B5EF4-FFF2-40B4-BE49-F238E27FC236}">
                <a16:creationId xmlns:a16="http://schemas.microsoft.com/office/drawing/2014/main" id="{7B08028B-84B8-1941-95D5-12BDE09494DF}"/>
              </a:ext>
            </a:extLst>
          </p:cNvPr>
          <p:cNvSpPr txBox="1"/>
          <p:nvPr/>
        </p:nvSpPr>
        <p:spPr>
          <a:xfrm>
            <a:off x="3166798" y="3312624"/>
            <a:ext cx="2295408" cy="769441"/>
          </a:xfrm>
          <a:prstGeom prst="rect">
            <a:avLst/>
          </a:prstGeom>
          <a:noFill/>
          <a:ln cap="rnd">
            <a:noFill/>
            <a:round/>
          </a:ln>
        </p:spPr>
        <p:txBody>
          <a:bodyPr wrap="square" rtlCol="0">
            <a:spAutoFit/>
          </a:bodyPr>
          <a:lstStyle/>
          <a:p>
            <a:pPr algn="ctr"/>
            <a:r>
              <a:rPr lang="en-US" sz="1100" b="1" dirty="0">
                <a:solidFill>
                  <a:schemeClr val="bg1"/>
                </a:solidFill>
              </a:rPr>
              <a:t>Network Admin Selects SSIDs as golden config, and SSIDs to update with Golden Config’s Values</a:t>
            </a:r>
            <a:endParaRPr lang="es-ES_tradnl" sz="1100" b="1" dirty="0">
              <a:solidFill>
                <a:schemeClr val="bg1"/>
              </a:solidFill>
            </a:endParaRPr>
          </a:p>
        </p:txBody>
      </p:sp>
      <p:grpSp>
        <p:nvGrpSpPr>
          <p:cNvPr id="62" name="Group 61">
            <a:extLst>
              <a:ext uri="{FF2B5EF4-FFF2-40B4-BE49-F238E27FC236}">
                <a16:creationId xmlns:a16="http://schemas.microsoft.com/office/drawing/2014/main" id="{F20A945B-60E0-D94C-B505-E3A08F3EEF7A}"/>
              </a:ext>
            </a:extLst>
          </p:cNvPr>
          <p:cNvGrpSpPr>
            <a:grpSpLocks noChangeAspect="1"/>
          </p:cNvGrpSpPr>
          <p:nvPr/>
        </p:nvGrpSpPr>
        <p:grpSpPr>
          <a:xfrm>
            <a:off x="5634245" y="2381274"/>
            <a:ext cx="870872" cy="369333"/>
            <a:chOff x="7413625" y="909638"/>
            <a:chExt cx="1167897" cy="495300"/>
          </a:xfrm>
        </p:grpSpPr>
        <p:sp>
          <p:nvSpPr>
            <p:cNvPr id="63" name="Freeform 56">
              <a:extLst>
                <a:ext uri="{FF2B5EF4-FFF2-40B4-BE49-F238E27FC236}">
                  <a16:creationId xmlns:a16="http://schemas.microsoft.com/office/drawing/2014/main" id="{046121C1-4791-7D4D-BAC8-C2E75C5DA223}"/>
                </a:ext>
              </a:extLst>
            </p:cNvPr>
            <p:cNvSpPr>
              <a:spLocks noEditPoints="1"/>
            </p:cNvSpPr>
            <p:nvPr/>
          </p:nvSpPr>
          <p:spPr bwMode="auto">
            <a:xfrm>
              <a:off x="7413625" y="1095375"/>
              <a:ext cx="1160463" cy="123825"/>
            </a:xfrm>
            <a:custGeom>
              <a:avLst/>
              <a:gdLst>
                <a:gd name="T0" fmla="*/ 654 w 664"/>
                <a:gd name="T1" fmla="*/ 60 h 71"/>
                <a:gd name="T2" fmla="*/ 653 w 664"/>
                <a:gd name="T3" fmla="*/ 61 h 71"/>
                <a:gd name="T4" fmla="*/ 653 w 664"/>
                <a:gd name="T5" fmla="*/ 61 h 71"/>
                <a:gd name="T6" fmla="*/ 654 w 664"/>
                <a:gd name="T7" fmla="*/ 60 h 71"/>
                <a:gd name="T8" fmla="*/ 654 w 664"/>
                <a:gd name="T9" fmla="*/ 60 h 71"/>
                <a:gd name="T10" fmla="*/ 654 w 664"/>
                <a:gd name="T11" fmla="*/ 60 h 71"/>
                <a:gd name="T12" fmla="*/ 654 w 664"/>
                <a:gd name="T13" fmla="*/ 60 h 71"/>
                <a:gd name="T14" fmla="*/ 654 w 664"/>
                <a:gd name="T15" fmla="*/ 60 h 71"/>
                <a:gd name="T16" fmla="*/ 654 w 664"/>
                <a:gd name="T17" fmla="*/ 60 h 71"/>
                <a:gd name="T18" fmla="*/ 654 w 664"/>
                <a:gd name="T19" fmla="*/ 60 h 71"/>
                <a:gd name="T20" fmla="*/ 654 w 664"/>
                <a:gd name="T21" fmla="*/ 60 h 71"/>
                <a:gd name="T22" fmla="*/ 654 w 664"/>
                <a:gd name="T23" fmla="*/ 60 h 71"/>
                <a:gd name="T24" fmla="*/ 654 w 664"/>
                <a:gd name="T25" fmla="*/ 60 h 71"/>
                <a:gd name="T26" fmla="*/ 661 w 664"/>
                <a:gd name="T27" fmla="*/ 50 h 71"/>
                <a:gd name="T28" fmla="*/ 661 w 664"/>
                <a:gd name="T29" fmla="*/ 50 h 71"/>
                <a:gd name="T30" fmla="*/ 661 w 664"/>
                <a:gd name="T31" fmla="*/ 50 h 71"/>
                <a:gd name="T32" fmla="*/ 660 w 664"/>
                <a:gd name="T33" fmla="*/ 20 h 71"/>
                <a:gd name="T34" fmla="*/ 664 w 664"/>
                <a:gd name="T35" fmla="*/ 36 h 71"/>
                <a:gd name="T36" fmla="*/ 661 w 664"/>
                <a:gd name="T37" fmla="*/ 50 h 71"/>
                <a:gd name="T38" fmla="*/ 664 w 664"/>
                <a:gd name="T39" fmla="*/ 36 h 71"/>
                <a:gd name="T40" fmla="*/ 660 w 664"/>
                <a:gd name="T41" fmla="*/ 20 h 71"/>
                <a:gd name="T42" fmla="*/ 660 w 664"/>
                <a:gd name="T43" fmla="*/ 20 h 71"/>
                <a:gd name="T44" fmla="*/ 660 w 664"/>
                <a:gd name="T45" fmla="*/ 20 h 71"/>
                <a:gd name="T46" fmla="*/ 660 w 664"/>
                <a:gd name="T47" fmla="*/ 20 h 71"/>
                <a:gd name="T48" fmla="*/ 660 w 664"/>
                <a:gd name="T49" fmla="*/ 20 h 71"/>
                <a:gd name="T50" fmla="*/ 660 w 664"/>
                <a:gd name="T51" fmla="*/ 20 h 71"/>
                <a:gd name="T52" fmla="*/ 660 w 664"/>
                <a:gd name="T53" fmla="*/ 20 h 71"/>
                <a:gd name="T54" fmla="*/ 655 w 664"/>
                <a:gd name="T55" fmla="*/ 13 h 71"/>
                <a:gd name="T56" fmla="*/ 655 w 664"/>
                <a:gd name="T57" fmla="*/ 13 h 71"/>
                <a:gd name="T58" fmla="*/ 655 w 664"/>
                <a:gd name="T59" fmla="*/ 13 h 71"/>
                <a:gd name="T60" fmla="*/ 655 w 664"/>
                <a:gd name="T61" fmla="*/ 13 h 71"/>
                <a:gd name="T62" fmla="*/ 655 w 664"/>
                <a:gd name="T63" fmla="*/ 13 h 71"/>
                <a:gd name="T64" fmla="*/ 655 w 664"/>
                <a:gd name="T65" fmla="*/ 13 h 71"/>
                <a:gd name="T66" fmla="*/ 653 w 664"/>
                <a:gd name="T67" fmla="*/ 10 h 71"/>
                <a:gd name="T68" fmla="*/ 653 w 664"/>
                <a:gd name="T69" fmla="*/ 11 h 71"/>
                <a:gd name="T70" fmla="*/ 653 w 664"/>
                <a:gd name="T71" fmla="*/ 11 h 71"/>
                <a:gd name="T72" fmla="*/ 655 w 664"/>
                <a:gd name="T73" fmla="*/ 13 h 71"/>
                <a:gd name="T74" fmla="*/ 653 w 664"/>
                <a:gd name="T75" fmla="*/ 10 h 71"/>
                <a:gd name="T76" fmla="*/ 543 w 664"/>
                <a:gd name="T77" fmla="*/ 0 h 71"/>
                <a:gd name="T78" fmla="*/ 35 w 664"/>
                <a:gd name="T79" fmla="*/ 0 h 71"/>
                <a:gd name="T80" fmla="*/ 0 w 664"/>
                <a:gd name="T81" fmla="*/ 36 h 71"/>
                <a:gd name="T82" fmla="*/ 35 w 664"/>
                <a:gd name="T83" fmla="*/ 71 h 71"/>
                <a:gd name="T84" fmla="*/ 543 w 664"/>
                <a:gd name="T85" fmla="*/ 71 h 71"/>
                <a:gd name="T86" fmla="*/ 578 w 664"/>
                <a:gd name="T87" fmla="*/ 36 h 71"/>
                <a:gd name="T88" fmla="*/ 543 w 664"/>
                <a:gd name="T8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64" h="71">
                  <a:moveTo>
                    <a:pt x="654" y="60"/>
                  </a:moveTo>
                  <a:cubicBezTo>
                    <a:pt x="653" y="61"/>
                    <a:pt x="653" y="61"/>
                    <a:pt x="653" y="61"/>
                  </a:cubicBezTo>
                  <a:cubicBezTo>
                    <a:pt x="653" y="61"/>
                    <a:pt x="653" y="61"/>
                    <a:pt x="653" y="61"/>
                  </a:cubicBezTo>
                  <a:cubicBezTo>
                    <a:pt x="653" y="61"/>
                    <a:pt x="653" y="61"/>
                    <a:pt x="654" y="60"/>
                  </a:cubicBezTo>
                  <a:moveTo>
                    <a:pt x="654" y="60"/>
                  </a:moveTo>
                  <a:cubicBezTo>
                    <a:pt x="654" y="60"/>
                    <a:pt x="654" y="60"/>
                    <a:pt x="654" y="60"/>
                  </a:cubicBezTo>
                  <a:cubicBezTo>
                    <a:pt x="654" y="60"/>
                    <a:pt x="654" y="60"/>
                    <a:pt x="654" y="60"/>
                  </a:cubicBezTo>
                  <a:moveTo>
                    <a:pt x="654" y="60"/>
                  </a:moveTo>
                  <a:cubicBezTo>
                    <a:pt x="654" y="60"/>
                    <a:pt x="654" y="60"/>
                    <a:pt x="654" y="60"/>
                  </a:cubicBezTo>
                  <a:cubicBezTo>
                    <a:pt x="654" y="60"/>
                    <a:pt x="654" y="60"/>
                    <a:pt x="654" y="60"/>
                  </a:cubicBezTo>
                  <a:moveTo>
                    <a:pt x="654" y="60"/>
                  </a:moveTo>
                  <a:cubicBezTo>
                    <a:pt x="654" y="60"/>
                    <a:pt x="654" y="60"/>
                    <a:pt x="654" y="60"/>
                  </a:cubicBezTo>
                  <a:cubicBezTo>
                    <a:pt x="654" y="60"/>
                    <a:pt x="654" y="60"/>
                    <a:pt x="654" y="60"/>
                  </a:cubicBezTo>
                  <a:moveTo>
                    <a:pt x="661" y="50"/>
                  </a:moveTo>
                  <a:cubicBezTo>
                    <a:pt x="661" y="50"/>
                    <a:pt x="661" y="50"/>
                    <a:pt x="661" y="50"/>
                  </a:cubicBezTo>
                  <a:cubicBezTo>
                    <a:pt x="661" y="50"/>
                    <a:pt x="661" y="50"/>
                    <a:pt x="661" y="50"/>
                  </a:cubicBezTo>
                  <a:moveTo>
                    <a:pt x="660" y="20"/>
                  </a:moveTo>
                  <a:cubicBezTo>
                    <a:pt x="663" y="25"/>
                    <a:pt x="664" y="30"/>
                    <a:pt x="664" y="36"/>
                  </a:cubicBezTo>
                  <a:cubicBezTo>
                    <a:pt x="664" y="40"/>
                    <a:pt x="663" y="45"/>
                    <a:pt x="661" y="50"/>
                  </a:cubicBezTo>
                  <a:cubicBezTo>
                    <a:pt x="663" y="45"/>
                    <a:pt x="664" y="41"/>
                    <a:pt x="664" y="36"/>
                  </a:cubicBezTo>
                  <a:cubicBezTo>
                    <a:pt x="664" y="30"/>
                    <a:pt x="662" y="25"/>
                    <a:pt x="660" y="20"/>
                  </a:cubicBezTo>
                  <a:moveTo>
                    <a:pt x="660" y="20"/>
                  </a:moveTo>
                  <a:cubicBezTo>
                    <a:pt x="660" y="20"/>
                    <a:pt x="660" y="20"/>
                    <a:pt x="660" y="20"/>
                  </a:cubicBezTo>
                  <a:cubicBezTo>
                    <a:pt x="660" y="20"/>
                    <a:pt x="660" y="20"/>
                    <a:pt x="660" y="20"/>
                  </a:cubicBezTo>
                  <a:moveTo>
                    <a:pt x="660" y="20"/>
                  </a:moveTo>
                  <a:cubicBezTo>
                    <a:pt x="660" y="20"/>
                    <a:pt x="660" y="20"/>
                    <a:pt x="660" y="20"/>
                  </a:cubicBezTo>
                  <a:cubicBezTo>
                    <a:pt x="660" y="20"/>
                    <a:pt x="660" y="20"/>
                    <a:pt x="660" y="20"/>
                  </a:cubicBezTo>
                  <a:moveTo>
                    <a:pt x="655" y="13"/>
                  </a:moveTo>
                  <a:cubicBezTo>
                    <a:pt x="655" y="13"/>
                    <a:pt x="655" y="13"/>
                    <a:pt x="655" y="13"/>
                  </a:cubicBezTo>
                  <a:cubicBezTo>
                    <a:pt x="655" y="13"/>
                    <a:pt x="655" y="13"/>
                    <a:pt x="655" y="13"/>
                  </a:cubicBezTo>
                  <a:moveTo>
                    <a:pt x="655" y="13"/>
                  </a:moveTo>
                  <a:cubicBezTo>
                    <a:pt x="655" y="13"/>
                    <a:pt x="655" y="13"/>
                    <a:pt x="655" y="13"/>
                  </a:cubicBezTo>
                  <a:cubicBezTo>
                    <a:pt x="655" y="13"/>
                    <a:pt x="655" y="13"/>
                    <a:pt x="655" y="13"/>
                  </a:cubicBezTo>
                  <a:moveTo>
                    <a:pt x="653" y="10"/>
                  </a:moveTo>
                  <a:cubicBezTo>
                    <a:pt x="653" y="11"/>
                    <a:pt x="653" y="11"/>
                    <a:pt x="653" y="11"/>
                  </a:cubicBezTo>
                  <a:cubicBezTo>
                    <a:pt x="653" y="11"/>
                    <a:pt x="653" y="11"/>
                    <a:pt x="653" y="11"/>
                  </a:cubicBezTo>
                  <a:cubicBezTo>
                    <a:pt x="654" y="11"/>
                    <a:pt x="655" y="12"/>
                    <a:pt x="655" y="13"/>
                  </a:cubicBezTo>
                  <a:cubicBezTo>
                    <a:pt x="655" y="12"/>
                    <a:pt x="654" y="11"/>
                    <a:pt x="653" y="10"/>
                  </a:cubicBezTo>
                  <a:moveTo>
                    <a:pt x="543" y="0"/>
                  </a:moveTo>
                  <a:cubicBezTo>
                    <a:pt x="35" y="0"/>
                    <a:pt x="35" y="0"/>
                    <a:pt x="35" y="0"/>
                  </a:cubicBezTo>
                  <a:cubicBezTo>
                    <a:pt x="15" y="0"/>
                    <a:pt x="0" y="16"/>
                    <a:pt x="0" y="36"/>
                  </a:cubicBezTo>
                  <a:cubicBezTo>
                    <a:pt x="0" y="55"/>
                    <a:pt x="15" y="71"/>
                    <a:pt x="35" y="71"/>
                  </a:cubicBezTo>
                  <a:cubicBezTo>
                    <a:pt x="543" y="71"/>
                    <a:pt x="543" y="71"/>
                    <a:pt x="543" y="71"/>
                  </a:cubicBezTo>
                  <a:cubicBezTo>
                    <a:pt x="578" y="36"/>
                    <a:pt x="578" y="36"/>
                    <a:pt x="578" y="36"/>
                  </a:cubicBezTo>
                  <a:cubicBezTo>
                    <a:pt x="543" y="0"/>
                    <a:pt x="543" y="0"/>
                    <a:pt x="543" y="0"/>
                  </a:cubicBezTo>
                </a:path>
              </a:pathLst>
            </a:custGeom>
            <a:solidFill>
              <a:schemeClr val="accent3"/>
            </a:solidFill>
            <a:ln>
              <a:solidFill>
                <a:schemeClr val="accent3"/>
              </a:solidFill>
            </a:ln>
          </p:spPr>
          <p:txBody>
            <a:bodyPr vert="horz" wrap="square" lIns="91440" tIns="45720" rIns="91440" bIns="45720" numCol="1" anchor="t" anchorCtr="0" compatLnSpc="1">
              <a:prstTxWarp prst="textNoShape">
                <a:avLst/>
              </a:prstTxWarp>
            </a:bodyPr>
            <a:lstStyle/>
            <a:p>
              <a:endParaRPr lang="en-US"/>
            </a:p>
          </p:txBody>
        </p:sp>
        <p:sp>
          <p:nvSpPr>
            <p:cNvPr id="64" name="Freeform 57">
              <a:extLst>
                <a:ext uri="{FF2B5EF4-FFF2-40B4-BE49-F238E27FC236}">
                  <a16:creationId xmlns:a16="http://schemas.microsoft.com/office/drawing/2014/main" id="{CEE2297E-BB37-B348-966A-1CE7D38E9E59}"/>
                </a:ext>
              </a:extLst>
            </p:cNvPr>
            <p:cNvSpPr>
              <a:spLocks/>
            </p:cNvSpPr>
            <p:nvPr/>
          </p:nvSpPr>
          <p:spPr bwMode="auto">
            <a:xfrm>
              <a:off x="8259763" y="909638"/>
              <a:ext cx="295275" cy="203200"/>
            </a:xfrm>
            <a:custGeom>
              <a:avLst/>
              <a:gdLst>
                <a:gd name="T0" fmla="*/ 38 w 169"/>
                <a:gd name="T1" fmla="*/ 0 h 116"/>
                <a:gd name="T2" fmla="*/ 13 w 169"/>
                <a:gd name="T3" fmla="*/ 11 h 116"/>
                <a:gd name="T4" fmla="*/ 13 w 169"/>
                <a:gd name="T5" fmla="*/ 61 h 116"/>
                <a:gd name="T6" fmla="*/ 59 w 169"/>
                <a:gd name="T7" fmla="*/ 106 h 116"/>
                <a:gd name="T8" fmla="*/ 144 w 169"/>
                <a:gd name="T9" fmla="*/ 106 h 116"/>
                <a:gd name="T10" fmla="*/ 144 w 169"/>
                <a:gd name="T11" fmla="*/ 106 h 116"/>
                <a:gd name="T12" fmla="*/ 146 w 169"/>
                <a:gd name="T13" fmla="*/ 106 h 116"/>
                <a:gd name="T14" fmla="*/ 146 w 169"/>
                <a:gd name="T15" fmla="*/ 106 h 116"/>
                <a:gd name="T16" fmla="*/ 147 w 169"/>
                <a:gd name="T17" fmla="*/ 106 h 116"/>
                <a:gd name="T18" fmla="*/ 147 w 169"/>
                <a:gd name="T19" fmla="*/ 106 h 116"/>
                <a:gd name="T20" fmla="*/ 147 w 169"/>
                <a:gd name="T21" fmla="*/ 106 h 116"/>
                <a:gd name="T22" fmla="*/ 158 w 169"/>
                <a:gd name="T23" fmla="*/ 109 h 116"/>
                <a:gd name="T24" fmla="*/ 158 w 169"/>
                <a:gd name="T25" fmla="*/ 109 h 116"/>
                <a:gd name="T26" fmla="*/ 158 w 169"/>
                <a:gd name="T27" fmla="*/ 109 h 116"/>
                <a:gd name="T28" fmla="*/ 167 w 169"/>
                <a:gd name="T29" fmla="*/ 115 h 116"/>
                <a:gd name="T30" fmla="*/ 168 w 169"/>
                <a:gd name="T31" fmla="*/ 115 h 116"/>
                <a:gd name="T32" fmla="*/ 168 w 169"/>
                <a:gd name="T33" fmla="*/ 115 h 116"/>
                <a:gd name="T34" fmla="*/ 169 w 169"/>
                <a:gd name="T35" fmla="*/ 116 h 116"/>
                <a:gd name="T36" fmla="*/ 63 w 169"/>
                <a:gd name="T37" fmla="*/ 11 h 116"/>
                <a:gd name="T38" fmla="*/ 38 w 169"/>
                <a:gd name="T39"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9" h="116">
                  <a:moveTo>
                    <a:pt x="38" y="0"/>
                  </a:moveTo>
                  <a:cubicBezTo>
                    <a:pt x="29" y="0"/>
                    <a:pt x="20" y="4"/>
                    <a:pt x="13" y="11"/>
                  </a:cubicBezTo>
                  <a:cubicBezTo>
                    <a:pt x="0" y="25"/>
                    <a:pt x="0" y="47"/>
                    <a:pt x="13" y="61"/>
                  </a:cubicBezTo>
                  <a:cubicBezTo>
                    <a:pt x="59" y="106"/>
                    <a:pt x="59" y="106"/>
                    <a:pt x="59" y="106"/>
                  </a:cubicBezTo>
                  <a:cubicBezTo>
                    <a:pt x="144" y="106"/>
                    <a:pt x="144" y="106"/>
                    <a:pt x="144" y="106"/>
                  </a:cubicBezTo>
                  <a:cubicBezTo>
                    <a:pt x="144" y="106"/>
                    <a:pt x="144" y="106"/>
                    <a:pt x="144" y="106"/>
                  </a:cubicBezTo>
                  <a:cubicBezTo>
                    <a:pt x="145" y="106"/>
                    <a:pt x="146" y="106"/>
                    <a:pt x="146" y="106"/>
                  </a:cubicBezTo>
                  <a:cubicBezTo>
                    <a:pt x="146" y="106"/>
                    <a:pt x="146" y="106"/>
                    <a:pt x="146" y="106"/>
                  </a:cubicBezTo>
                  <a:cubicBezTo>
                    <a:pt x="146" y="106"/>
                    <a:pt x="147" y="106"/>
                    <a:pt x="147" y="106"/>
                  </a:cubicBezTo>
                  <a:cubicBezTo>
                    <a:pt x="147" y="106"/>
                    <a:pt x="147" y="106"/>
                    <a:pt x="147" y="106"/>
                  </a:cubicBezTo>
                  <a:cubicBezTo>
                    <a:pt x="147" y="106"/>
                    <a:pt x="147" y="106"/>
                    <a:pt x="147" y="106"/>
                  </a:cubicBezTo>
                  <a:cubicBezTo>
                    <a:pt x="151" y="107"/>
                    <a:pt x="154" y="108"/>
                    <a:pt x="158" y="109"/>
                  </a:cubicBezTo>
                  <a:cubicBezTo>
                    <a:pt x="158" y="109"/>
                    <a:pt x="158" y="109"/>
                    <a:pt x="158" y="109"/>
                  </a:cubicBezTo>
                  <a:cubicBezTo>
                    <a:pt x="158" y="109"/>
                    <a:pt x="158" y="109"/>
                    <a:pt x="158" y="109"/>
                  </a:cubicBezTo>
                  <a:cubicBezTo>
                    <a:pt x="161" y="110"/>
                    <a:pt x="165" y="112"/>
                    <a:pt x="167" y="115"/>
                  </a:cubicBezTo>
                  <a:cubicBezTo>
                    <a:pt x="167" y="115"/>
                    <a:pt x="167" y="115"/>
                    <a:pt x="168" y="115"/>
                  </a:cubicBezTo>
                  <a:cubicBezTo>
                    <a:pt x="168" y="115"/>
                    <a:pt x="168" y="115"/>
                    <a:pt x="168" y="115"/>
                  </a:cubicBezTo>
                  <a:cubicBezTo>
                    <a:pt x="168" y="115"/>
                    <a:pt x="169" y="116"/>
                    <a:pt x="169" y="116"/>
                  </a:cubicBezTo>
                  <a:cubicBezTo>
                    <a:pt x="63" y="11"/>
                    <a:pt x="63" y="11"/>
                    <a:pt x="63" y="11"/>
                  </a:cubicBezTo>
                  <a:cubicBezTo>
                    <a:pt x="57" y="4"/>
                    <a:pt x="48" y="0"/>
                    <a:pt x="38" y="0"/>
                  </a:cubicBezTo>
                </a:path>
              </a:pathLst>
            </a:custGeom>
            <a:solidFill>
              <a:schemeClr val="accent3"/>
            </a:solidFill>
            <a:ln>
              <a:solidFill>
                <a:schemeClr val="accent3"/>
              </a:solidFill>
            </a:ln>
          </p:spPr>
          <p:txBody>
            <a:bodyPr vert="horz" wrap="square" lIns="91440" tIns="45720" rIns="91440" bIns="45720" numCol="1" anchor="t" anchorCtr="0" compatLnSpc="1">
              <a:prstTxWarp prst="textNoShape">
                <a:avLst/>
              </a:prstTxWarp>
            </a:bodyPr>
            <a:lstStyle/>
            <a:p>
              <a:endParaRPr lang="en-US"/>
            </a:p>
          </p:txBody>
        </p:sp>
        <p:sp>
          <p:nvSpPr>
            <p:cNvPr id="65" name="Freeform 58">
              <a:extLst>
                <a:ext uri="{FF2B5EF4-FFF2-40B4-BE49-F238E27FC236}">
                  <a16:creationId xmlns:a16="http://schemas.microsoft.com/office/drawing/2014/main" id="{2EBF77C4-220C-104E-B0E4-83392FF1661F}"/>
                </a:ext>
              </a:extLst>
            </p:cNvPr>
            <p:cNvSpPr>
              <a:spLocks noEditPoints="1"/>
            </p:cNvSpPr>
            <p:nvPr/>
          </p:nvSpPr>
          <p:spPr bwMode="auto">
            <a:xfrm>
              <a:off x="8362950" y="1095375"/>
              <a:ext cx="192088" cy="63500"/>
            </a:xfrm>
            <a:custGeom>
              <a:avLst/>
              <a:gdLst>
                <a:gd name="T0" fmla="*/ 109 w 110"/>
                <a:gd name="T1" fmla="*/ 9 h 36"/>
                <a:gd name="T2" fmla="*/ 110 w 110"/>
                <a:gd name="T3" fmla="*/ 11 h 36"/>
                <a:gd name="T4" fmla="*/ 110 w 110"/>
                <a:gd name="T5" fmla="*/ 10 h 36"/>
                <a:gd name="T6" fmla="*/ 109 w 110"/>
                <a:gd name="T7" fmla="*/ 9 h 36"/>
                <a:gd name="T8" fmla="*/ 108 w 110"/>
                <a:gd name="T9" fmla="*/ 9 h 36"/>
                <a:gd name="T10" fmla="*/ 109 w 110"/>
                <a:gd name="T11" fmla="*/ 9 h 36"/>
                <a:gd name="T12" fmla="*/ 108 w 110"/>
                <a:gd name="T13" fmla="*/ 9 h 36"/>
                <a:gd name="T14" fmla="*/ 99 w 110"/>
                <a:gd name="T15" fmla="*/ 3 h 36"/>
                <a:gd name="T16" fmla="*/ 99 w 110"/>
                <a:gd name="T17" fmla="*/ 3 h 36"/>
                <a:gd name="T18" fmla="*/ 99 w 110"/>
                <a:gd name="T19" fmla="*/ 3 h 36"/>
                <a:gd name="T20" fmla="*/ 88 w 110"/>
                <a:gd name="T21" fmla="*/ 0 h 36"/>
                <a:gd name="T22" fmla="*/ 99 w 110"/>
                <a:gd name="T23" fmla="*/ 3 h 36"/>
                <a:gd name="T24" fmla="*/ 88 w 110"/>
                <a:gd name="T25" fmla="*/ 0 h 36"/>
                <a:gd name="T26" fmla="*/ 88 w 110"/>
                <a:gd name="T27" fmla="*/ 0 h 36"/>
                <a:gd name="T28" fmla="*/ 88 w 110"/>
                <a:gd name="T29" fmla="*/ 0 h 36"/>
                <a:gd name="T30" fmla="*/ 88 w 110"/>
                <a:gd name="T31" fmla="*/ 0 h 36"/>
                <a:gd name="T32" fmla="*/ 87 w 110"/>
                <a:gd name="T33" fmla="*/ 0 h 36"/>
                <a:gd name="T34" fmla="*/ 87 w 110"/>
                <a:gd name="T35" fmla="*/ 0 h 36"/>
                <a:gd name="T36" fmla="*/ 87 w 110"/>
                <a:gd name="T37" fmla="*/ 0 h 36"/>
                <a:gd name="T38" fmla="*/ 85 w 110"/>
                <a:gd name="T39" fmla="*/ 0 h 36"/>
                <a:gd name="T40" fmla="*/ 0 w 110"/>
                <a:gd name="T41" fmla="*/ 0 h 36"/>
                <a:gd name="T42" fmla="*/ 35 w 110"/>
                <a:gd name="T43" fmla="*/ 36 h 36"/>
                <a:gd name="T44" fmla="*/ 60 w 110"/>
                <a:gd name="T45" fmla="*/ 11 h 36"/>
                <a:gd name="T46" fmla="*/ 85 w 110"/>
                <a:gd name="T4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0" h="36">
                  <a:moveTo>
                    <a:pt x="109" y="9"/>
                  </a:moveTo>
                  <a:cubicBezTo>
                    <a:pt x="109" y="10"/>
                    <a:pt x="110" y="10"/>
                    <a:pt x="110" y="11"/>
                  </a:cubicBezTo>
                  <a:cubicBezTo>
                    <a:pt x="110" y="10"/>
                    <a:pt x="110" y="10"/>
                    <a:pt x="110" y="10"/>
                  </a:cubicBezTo>
                  <a:cubicBezTo>
                    <a:pt x="110" y="10"/>
                    <a:pt x="109" y="9"/>
                    <a:pt x="109" y="9"/>
                  </a:cubicBezTo>
                  <a:moveTo>
                    <a:pt x="108" y="9"/>
                  </a:moveTo>
                  <a:cubicBezTo>
                    <a:pt x="108" y="9"/>
                    <a:pt x="108" y="9"/>
                    <a:pt x="109" y="9"/>
                  </a:cubicBezTo>
                  <a:cubicBezTo>
                    <a:pt x="108" y="9"/>
                    <a:pt x="108" y="9"/>
                    <a:pt x="108" y="9"/>
                  </a:cubicBezTo>
                  <a:moveTo>
                    <a:pt x="99" y="3"/>
                  </a:moveTo>
                  <a:cubicBezTo>
                    <a:pt x="99" y="3"/>
                    <a:pt x="99" y="3"/>
                    <a:pt x="99" y="3"/>
                  </a:cubicBezTo>
                  <a:cubicBezTo>
                    <a:pt x="99" y="3"/>
                    <a:pt x="99" y="3"/>
                    <a:pt x="99" y="3"/>
                  </a:cubicBezTo>
                  <a:moveTo>
                    <a:pt x="88" y="0"/>
                  </a:moveTo>
                  <a:cubicBezTo>
                    <a:pt x="92" y="1"/>
                    <a:pt x="95" y="2"/>
                    <a:pt x="99" y="3"/>
                  </a:cubicBezTo>
                  <a:cubicBezTo>
                    <a:pt x="95" y="2"/>
                    <a:pt x="92" y="1"/>
                    <a:pt x="88" y="0"/>
                  </a:cubicBezTo>
                  <a:moveTo>
                    <a:pt x="88" y="0"/>
                  </a:moveTo>
                  <a:cubicBezTo>
                    <a:pt x="88" y="0"/>
                    <a:pt x="88" y="0"/>
                    <a:pt x="88" y="0"/>
                  </a:cubicBezTo>
                  <a:cubicBezTo>
                    <a:pt x="88" y="0"/>
                    <a:pt x="88" y="0"/>
                    <a:pt x="88" y="0"/>
                  </a:cubicBezTo>
                  <a:moveTo>
                    <a:pt x="87" y="0"/>
                  </a:moveTo>
                  <a:cubicBezTo>
                    <a:pt x="87" y="0"/>
                    <a:pt x="87" y="0"/>
                    <a:pt x="87" y="0"/>
                  </a:cubicBezTo>
                  <a:cubicBezTo>
                    <a:pt x="87" y="0"/>
                    <a:pt x="87" y="0"/>
                    <a:pt x="87" y="0"/>
                  </a:cubicBezTo>
                  <a:moveTo>
                    <a:pt x="85" y="0"/>
                  </a:moveTo>
                  <a:cubicBezTo>
                    <a:pt x="0" y="0"/>
                    <a:pt x="0" y="0"/>
                    <a:pt x="0" y="0"/>
                  </a:cubicBezTo>
                  <a:cubicBezTo>
                    <a:pt x="35" y="36"/>
                    <a:pt x="35" y="36"/>
                    <a:pt x="35" y="36"/>
                  </a:cubicBezTo>
                  <a:cubicBezTo>
                    <a:pt x="60" y="11"/>
                    <a:pt x="60" y="11"/>
                    <a:pt x="60" y="11"/>
                  </a:cubicBezTo>
                  <a:cubicBezTo>
                    <a:pt x="67" y="4"/>
                    <a:pt x="76" y="0"/>
                    <a:pt x="85" y="0"/>
                  </a:cubicBezTo>
                </a:path>
              </a:pathLst>
            </a:custGeom>
            <a:solidFill>
              <a:schemeClr val="accent3">
                <a:lumMod val="75000"/>
              </a:schemeClr>
            </a:solidFill>
            <a:ln w="9525">
              <a:solidFill>
                <a:schemeClr val="accent3">
                  <a:lumMod val="7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59">
              <a:extLst>
                <a:ext uri="{FF2B5EF4-FFF2-40B4-BE49-F238E27FC236}">
                  <a16:creationId xmlns:a16="http://schemas.microsoft.com/office/drawing/2014/main" id="{CB79BDF7-44F9-504D-B572-38FBD8AE60FE}"/>
                </a:ext>
              </a:extLst>
            </p:cNvPr>
            <p:cNvSpPr>
              <a:spLocks/>
            </p:cNvSpPr>
            <p:nvPr/>
          </p:nvSpPr>
          <p:spPr bwMode="auto">
            <a:xfrm>
              <a:off x="8259763" y="1201738"/>
              <a:ext cx="295275" cy="203200"/>
            </a:xfrm>
            <a:custGeom>
              <a:avLst/>
              <a:gdLst>
                <a:gd name="T0" fmla="*/ 169 w 169"/>
                <a:gd name="T1" fmla="*/ 0 h 116"/>
                <a:gd name="T2" fmla="*/ 169 w 169"/>
                <a:gd name="T3" fmla="*/ 0 h 116"/>
                <a:gd name="T4" fmla="*/ 169 w 169"/>
                <a:gd name="T5" fmla="*/ 0 h 116"/>
                <a:gd name="T6" fmla="*/ 169 w 169"/>
                <a:gd name="T7" fmla="*/ 0 h 116"/>
                <a:gd name="T8" fmla="*/ 169 w 169"/>
                <a:gd name="T9" fmla="*/ 0 h 116"/>
                <a:gd name="T10" fmla="*/ 169 w 169"/>
                <a:gd name="T11" fmla="*/ 0 h 116"/>
                <a:gd name="T12" fmla="*/ 169 w 169"/>
                <a:gd name="T13" fmla="*/ 0 h 116"/>
                <a:gd name="T14" fmla="*/ 169 w 169"/>
                <a:gd name="T15" fmla="*/ 0 h 116"/>
                <a:gd name="T16" fmla="*/ 158 w 169"/>
                <a:gd name="T17" fmla="*/ 7 h 116"/>
                <a:gd name="T18" fmla="*/ 158 w 169"/>
                <a:gd name="T19" fmla="*/ 7 h 116"/>
                <a:gd name="T20" fmla="*/ 157 w 169"/>
                <a:gd name="T21" fmla="*/ 8 h 116"/>
                <a:gd name="T22" fmla="*/ 157 w 169"/>
                <a:gd name="T23" fmla="*/ 8 h 116"/>
                <a:gd name="T24" fmla="*/ 157 w 169"/>
                <a:gd name="T25" fmla="*/ 8 h 116"/>
                <a:gd name="T26" fmla="*/ 147 w 169"/>
                <a:gd name="T27" fmla="*/ 10 h 116"/>
                <a:gd name="T28" fmla="*/ 147 w 169"/>
                <a:gd name="T29" fmla="*/ 10 h 116"/>
                <a:gd name="T30" fmla="*/ 147 w 169"/>
                <a:gd name="T31" fmla="*/ 10 h 116"/>
                <a:gd name="T32" fmla="*/ 146 w 169"/>
                <a:gd name="T33" fmla="*/ 10 h 116"/>
                <a:gd name="T34" fmla="*/ 146 w 169"/>
                <a:gd name="T35" fmla="*/ 10 h 116"/>
                <a:gd name="T36" fmla="*/ 144 w 169"/>
                <a:gd name="T37" fmla="*/ 10 h 116"/>
                <a:gd name="T38" fmla="*/ 144 w 169"/>
                <a:gd name="T39" fmla="*/ 10 h 116"/>
                <a:gd name="T40" fmla="*/ 59 w 169"/>
                <a:gd name="T41" fmla="*/ 10 h 116"/>
                <a:gd name="T42" fmla="*/ 13 w 169"/>
                <a:gd name="T43" fmla="*/ 56 h 116"/>
                <a:gd name="T44" fmla="*/ 13 w 169"/>
                <a:gd name="T45" fmla="*/ 106 h 116"/>
                <a:gd name="T46" fmla="*/ 38 w 169"/>
                <a:gd name="T47" fmla="*/ 116 h 116"/>
                <a:gd name="T48" fmla="*/ 63 w 169"/>
                <a:gd name="T49" fmla="*/ 106 h 116"/>
                <a:gd name="T50" fmla="*/ 169 w 169"/>
                <a:gd name="T5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116">
                  <a:moveTo>
                    <a:pt x="169" y="0"/>
                  </a:moveTo>
                  <a:cubicBezTo>
                    <a:pt x="169" y="0"/>
                    <a:pt x="169" y="0"/>
                    <a:pt x="169" y="0"/>
                  </a:cubicBezTo>
                  <a:cubicBezTo>
                    <a:pt x="169" y="0"/>
                    <a:pt x="169" y="0"/>
                    <a:pt x="169" y="0"/>
                  </a:cubicBezTo>
                  <a:cubicBezTo>
                    <a:pt x="169" y="0"/>
                    <a:pt x="169" y="0"/>
                    <a:pt x="169" y="0"/>
                  </a:cubicBezTo>
                  <a:cubicBezTo>
                    <a:pt x="169" y="0"/>
                    <a:pt x="169" y="0"/>
                    <a:pt x="169" y="0"/>
                  </a:cubicBezTo>
                  <a:cubicBezTo>
                    <a:pt x="169" y="0"/>
                    <a:pt x="169" y="0"/>
                    <a:pt x="169" y="0"/>
                  </a:cubicBezTo>
                  <a:cubicBezTo>
                    <a:pt x="169" y="0"/>
                    <a:pt x="169" y="0"/>
                    <a:pt x="169" y="0"/>
                  </a:cubicBezTo>
                  <a:cubicBezTo>
                    <a:pt x="169" y="0"/>
                    <a:pt x="169" y="0"/>
                    <a:pt x="169" y="0"/>
                  </a:cubicBezTo>
                  <a:cubicBezTo>
                    <a:pt x="165" y="3"/>
                    <a:pt x="162" y="6"/>
                    <a:pt x="158" y="7"/>
                  </a:cubicBezTo>
                  <a:cubicBezTo>
                    <a:pt x="158" y="7"/>
                    <a:pt x="158" y="7"/>
                    <a:pt x="158" y="7"/>
                  </a:cubicBezTo>
                  <a:cubicBezTo>
                    <a:pt x="157" y="7"/>
                    <a:pt x="157" y="7"/>
                    <a:pt x="157" y="8"/>
                  </a:cubicBezTo>
                  <a:cubicBezTo>
                    <a:pt x="157" y="8"/>
                    <a:pt x="157" y="8"/>
                    <a:pt x="157" y="8"/>
                  </a:cubicBezTo>
                  <a:cubicBezTo>
                    <a:pt x="157" y="8"/>
                    <a:pt x="157" y="8"/>
                    <a:pt x="157" y="8"/>
                  </a:cubicBezTo>
                  <a:cubicBezTo>
                    <a:pt x="154" y="9"/>
                    <a:pt x="150" y="10"/>
                    <a:pt x="147" y="10"/>
                  </a:cubicBezTo>
                  <a:cubicBezTo>
                    <a:pt x="147" y="10"/>
                    <a:pt x="147" y="10"/>
                    <a:pt x="147" y="10"/>
                  </a:cubicBezTo>
                  <a:cubicBezTo>
                    <a:pt x="147" y="10"/>
                    <a:pt x="147" y="10"/>
                    <a:pt x="147" y="10"/>
                  </a:cubicBezTo>
                  <a:cubicBezTo>
                    <a:pt x="147" y="10"/>
                    <a:pt x="146" y="10"/>
                    <a:pt x="146" y="10"/>
                  </a:cubicBezTo>
                  <a:cubicBezTo>
                    <a:pt x="146" y="10"/>
                    <a:pt x="146" y="10"/>
                    <a:pt x="146" y="10"/>
                  </a:cubicBezTo>
                  <a:cubicBezTo>
                    <a:pt x="146" y="10"/>
                    <a:pt x="145" y="10"/>
                    <a:pt x="144" y="10"/>
                  </a:cubicBezTo>
                  <a:cubicBezTo>
                    <a:pt x="144" y="10"/>
                    <a:pt x="144" y="10"/>
                    <a:pt x="144" y="10"/>
                  </a:cubicBezTo>
                  <a:cubicBezTo>
                    <a:pt x="59" y="10"/>
                    <a:pt x="59" y="10"/>
                    <a:pt x="59" y="10"/>
                  </a:cubicBezTo>
                  <a:cubicBezTo>
                    <a:pt x="13" y="56"/>
                    <a:pt x="13" y="56"/>
                    <a:pt x="13" y="56"/>
                  </a:cubicBezTo>
                  <a:cubicBezTo>
                    <a:pt x="0" y="69"/>
                    <a:pt x="0" y="92"/>
                    <a:pt x="13" y="106"/>
                  </a:cubicBezTo>
                  <a:cubicBezTo>
                    <a:pt x="20" y="112"/>
                    <a:pt x="29" y="116"/>
                    <a:pt x="38" y="116"/>
                  </a:cubicBezTo>
                  <a:cubicBezTo>
                    <a:pt x="48" y="116"/>
                    <a:pt x="57" y="112"/>
                    <a:pt x="63" y="106"/>
                  </a:cubicBezTo>
                  <a:cubicBezTo>
                    <a:pt x="169" y="0"/>
                    <a:pt x="169" y="0"/>
                    <a:pt x="169" y="0"/>
                  </a:cubicBezTo>
                </a:path>
              </a:pathLst>
            </a:custGeom>
            <a:solidFill>
              <a:schemeClr val="accent3"/>
            </a:solidFill>
            <a:ln>
              <a:solidFill>
                <a:schemeClr val="accent3"/>
              </a:solidFill>
            </a:ln>
          </p:spPr>
          <p:txBody>
            <a:bodyPr vert="horz" wrap="square" lIns="91440" tIns="45720" rIns="91440" bIns="45720" numCol="1" anchor="t" anchorCtr="0" compatLnSpc="1">
              <a:prstTxWarp prst="textNoShape">
                <a:avLst/>
              </a:prstTxWarp>
            </a:bodyPr>
            <a:lstStyle/>
            <a:p>
              <a:endParaRPr lang="en-US"/>
            </a:p>
          </p:txBody>
        </p:sp>
        <p:sp>
          <p:nvSpPr>
            <p:cNvPr id="68" name="Freeform 60">
              <a:extLst>
                <a:ext uri="{FF2B5EF4-FFF2-40B4-BE49-F238E27FC236}">
                  <a16:creationId xmlns:a16="http://schemas.microsoft.com/office/drawing/2014/main" id="{23603BC6-4766-C24B-878C-2CFAA8E50A5A}"/>
                </a:ext>
              </a:extLst>
            </p:cNvPr>
            <p:cNvSpPr>
              <a:spLocks noEditPoints="1"/>
            </p:cNvSpPr>
            <p:nvPr/>
          </p:nvSpPr>
          <p:spPr bwMode="auto">
            <a:xfrm>
              <a:off x="8362950" y="1158875"/>
              <a:ext cx="192088" cy="60325"/>
            </a:xfrm>
            <a:custGeom>
              <a:avLst/>
              <a:gdLst>
                <a:gd name="T0" fmla="*/ 87 w 110"/>
                <a:gd name="T1" fmla="*/ 35 h 35"/>
                <a:gd name="T2" fmla="*/ 87 w 110"/>
                <a:gd name="T3" fmla="*/ 35 h 35"/>
                <a:gd name="T4" fmla="*/ 87 w 110"/>
                <a:gd name="T5" fmla="*/ 35 h 35"/>
                <a:gd name="T6" fmla="*/ 88 w 110"/>
                <a:gd name="T7" fmla="*/ 35 h 35"/>
                <a:gd name="T8" fmla="*/ 88 w 110"/>
                <a:gd name="T9" fmla="*/ 35 h 35"/>
                <a:gd name="T10" fmla="*/ 88 w 110"/>
                <a:gd name="T11" fmla="*/ 35 h 35"/>
                <a:gd name="T12" fmla="*/ 98 w 110"/>
                <a:gd name="T13" fmla="*/ 33 h 35"/>
                <a:gd name="T14" fmla="*/ 88 w 110"/>
                <a:gd name="T15" fmla="*/ 35 h 35"/>
                <a:gd name="T16" fmla="*/ 98 w 110"/>
                <a:gd name="T17" fmla="*/ 33 h 35"/>
                <a:gd name="T18" fmla="*/ 98 w 110"/>
                <a:gd name="T19" fmla="*/ 33 h 35"/>
                <a:gd name="T20" fmla="*/ 98 w 110"/>
                <a:gd name="T21" fmla="*/ 33 h 35"/>
                <a:gd name="T22" fmla="*/ 98 w 110"/>
                <a:gd name="T23" fmla="*/ 33 h 35"/>
                <a:gd name="T24" fmla="*/ 99 w 110"/>
                <a:gd name="T25" fmla="*/ 32 h 35"/>
                <a:gd name="T26" fmla="*/ 99 w 110"/>
                <a:gd name="T27" fmla="*/ 32 h 35"/>
                <a:gd name="T28" fmla="*/ 99 w 110"/>
                <a:gd name="T29" fmla="*/ 32 h 35"/>
                <a:gd name="T30" fmla="*/ 110 w 110"/>
                <a:gd name="T31" fmla="*/ 25 h 35"/>
                <a:gd name="T32" fmla="*/ 110 w 110"/>
                <a:gd name="T33" fmla="*/ 25 h 35"/>
                <a:gd name="T34" fmla="*/ 110 w 110"/>
                <a:gd name="T35" fmla="*/ 25 h 35"/>
                <a:gd name="T36" fmla="*/ 110 w 110"/>
                <a:gd name="T37" fmla="*/ 25 h 35"/>
                <a:gd name="T38" fmla="*/ 110 w 110"/>
                <a:gd name="T39" fmla="*/ 25 h 35"/>
                <a:gd name="T40" fmla="*/ 110 w 110"/>
                <a:gd name="T41" fmla="*/ 25 h 35"/>
                <a:gd name="T42" fmla="*/ 110 w 110"/>
                <a:gd name="T43" fmla="*/ 25 h 35"/>
                <a:gd name="T44" fmla="*/ 110 w 110"/>
                <a:gd name="T45" fmla="*/ 25 h 35"/>
                <a:gd name="T46" fmla="*/ 110 w 110"/>
                <a:gd name="T47" fmla="*/ 25 h 35"/>
                <a:gd name="T48" fmla="*/ 110 w 110"/>
                <a:gd name="T49" fmla="*/ 25 h 35"/>
                <a:gd name="T50" fmla="*/ 110 w 110"/>
                <a:gd name="T51" fmla="*/ 25 h 35"/>
                <a:gd name="T52" fmla="*/ 110 w 110"/>
                <a:gd name="T53" fmla="*/ 25 h 35"/>
                <a:gd name="T54" fmla="*/ 110 w 110"/>
                <a:gd name="T55" fmla="*/ 25 h 35"/>
                <a:gd name="T56" fmla="*/ 35 w 110"/>
                <a:gd name="T57" fmla="*/ 0 h 35"/>
                <a:gd name="T58" fmla="*/ 0 w 110"/>
                <a:gd name="T59" fmla="*/ 35 h 35"/>
                <a:gd name="T60" fmla="*/ 85 w 110"/>
                <a:gd name="T61" fmla="*/ 35 h 35"/>
                <a:gd name="T62" fmla="*/ 60 w 110"/>
                <a:gd name="T63" fmla="*/ 25 h 35"/>
                <a:gd name="T64" fmla="*/ 35 w 110"/>
                <a:gd name="T6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35">
                  <a:moveTo>
                    <a:pt x="87" y="35"/>
                  </a:moveTo>
                  <a:cubicBezTo>
                    <a:pt x="87" y="35"/>
                    <a:pt x="87" y="35"/>
                    <a:pt x="87" y="35"/>
                  </a:cubicBezTo>
                  <a:cubicBezTo>
                    <a:pt x="87" y="35"/>
                    <a:pt x="87" y="35"/>
                    <a:pt x="87" y="35"/>
                  </a:cubicBezTo>
                  <a:moveTo>
                    <a:pt x="88" y="35"/>
                  </a:moveTo>
                  <a:cubicBezTo>
                    <a:pt x="88" y="35"/>
                    <a:pt x="88" y="35"/>
                    <a:pt x="88" y="35"/>
                  </a:cubicBezTo>
                  <a:cubicBezTo>
                    <a:pt x="88" y="35"/>
                    <a:pt x="88" y="35"/>
                    <a:pt x="88" y="35"/>
                  </a:cubicBezTo>
                  <a:moveTo>
                    <a:pt x="98" y="33"/>
                  </a:moveTo>
                  <a:cubicBezTo>
                    <a:pt x="95" y="34"/>
                    <a:pt x="91" y="35"/>
                    <a:pt x="88" y="35"/>
                  </a:cubicBezTo>
                  <a:cubicBezTo>
                    <a:pt x="91" y="35"/>
                    <a:pt x="95" y="34"/>
                    <a:pt x="98" y="33"/>
                  </a:cubicBezTo>
                  <a:moveTo>
                    <a:pt x="98" y="33"/>
                  </a:moveTo>
                  <a:cubicBezTo>
                    <a:pt x="98" y="33"/>
                    <a:pt x="98" y="33"/>
                    <a:pt x="98" y="33"/>
                  </a:cubicBezTo>
                  <a:cubicBezTo>
                    <a:pt x="98" y="33"/>
                    <a:pt x="98" y="33"/>
                    <a:pt x="98" y="33"/>
                  </a:cubicBezTo>
                  <a:moveTo>
                    <a:pt x="99" y="32"/>
                  </a:moveTo>
                  <a:cubicBezTo>
                    <a:pt x="99" y="32"/>
                    <a:pt x="99" y="32"/>
                    <a:pt x="99" y="32"/>
                  </a:cubicBezTo>
                  <a:cubicBezTo>
                    <a:pt x="99" y="32"/>
                    <a:pt x="99" y="32"/>
                    <a:pt x="99" y="32"/>
                  </a:cubicBezTo>
                  <a:moveTo>
                    <a:pt x="110" y="25"/>
                  </a:moveTo>
                  <a:cubicBezTo>
                    <a:pt x="110" y="25"/>
                    <a:pt x="110" y="25"/>
                    <a:pt x="110" y="25"/>
                  </a:cubicBezTo>
                  <a:cubicBezTo>
                    <a:pt x="110" y="25"/>
                    <a:pt x="110" y="25"/>
                    <a:pt x="110" y="25"/>
                  </a:cubicBezTo>
                  <a:moveTo>
                    <a:pt x="110" y="25"/>
                  </a:moveTo>
                  <a:cubicBezTo>
                    <a:pt x="110" y="25"/>
                    <a:pt x="110" y="25"/>
                    <a:pt x="110" y="25"/>
                  </a:cubicBezTo>
                  <a:cubicBezTo>
                    <a:pt x="110" y="25"/>
                    <a:pt x="110" y="25"/>
                    <a:pt x="110" y="25"/>
                  </a:cubicBezTo>
                  <a:moveTo>
                    <a:pt x="110" y="25"/>
                  </a:moveTo>
                  <a:cubicBezTo>
                    <a:pt x="110" y="25"/>
                    <a:pt x="110" y="25"/>
                    <a:pt x="110" y="25"/>
                  </a:cubicBezTo>
                  <a:cubicBezTo>
                    <a:pt x="110" y="25"/>
                    <a:pt x="110" y="25"/>
                    <a:pt x="110" y="25"/>
                  </a:cubicBezTo>
                  <a:moveTo>
                    <a:pt x="110" y="25"/>
                  </a:moveTo>
                  <a:cubicBezTo>
                    <a:pt x="110" y="25"/>
                    <a:pt x="110" y="25"/>
                    <a:pt x="110" y="25"/>
                  </a:cubicBezTo>
                  <a:cubicBezTo>
                    <a:pt x="110" y="25"/>
                    <a:pt x="110" y="25"/>
                    <a:pt x="110" y="25"/>
                  </a:cubicBezTo>
                  <a:cubicBezTo>
                    <a:pt x="110" y="25"/>
                    <a:pt x="110" y="25"/>
                    <a:pt x="110" y="25"/>
                  </a:cubicBezTo>
                  <a:moveTo>
                    <a:pt x="35" y="0"/>
                  </a:moveTo>
                  <a:cubicBezTo>
                    <a:pt x="0" y="35"/>
                    <a:pt x="0" y="35"/>
                    <a:pt x="0" y="35"/>
                  </a:cubicBezTo>
                  <a:cubicBezTo>
                    <a:pt x="85" y="35"/>
                    <a:pt x="85" y="35"/>
                    <a:pt x="85" y="35"/>
                  </a:cubicBezTo>
                  <a:cubicBezTo>
                    <a:pt x="76" y="35"/>
                    <a:pt x="67" y="31"/>
                    <a:pt x="60" y="25"/>
                  </a:cubicBezTo>
                  <a:cubicBezTo>
                    <a:pt x="35" y="0"/>
                    <a:pt x="35" y="0"/>
                    <a:pt x="35" y="0"/>
                  </a:cubicBezTo>
                </a:path>
              </a:pathLst>
            </a:custGeom>
            <a:solidFill>
              <a:schemeClr val="accent3">
                <a:lumMod val="75000"/>
              </a:schemeClr>
            </a:solidFill>
            <a:ln w="9525">
              <a:solidFill>
                <a:schemeClr val="accent3">
                  <a:lumMod val="75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61">
              <a:extLst>
                <a:ext uri="{FF2B5EF4-FFF2-40B4-BE49-F238E27FC236}">
                  <a16:creationId xmlns:a16="http://schemas.microsoft.com/office/drawing/2014/main" id="{4F23A7DA-2A4D-4243-B136-6B7201B84256}"/>
                </a:ext>
              </a:extLst>
            </p:cNvPr>
            <p:cNvSpPr>
              <a:spLocks noEditPoints="1"/>
            </p:cNvSpPr>
            <p:nvPr/>
          </p:nvSpPr>
          <p:spPr bwMode="auto">
            <a:xfrm>
              <a:off x="8510588" y="1095375"/>
              <a:ext cx="58738" cy="123825"/>
            </a:xfrm>
            <a:custGeom>
              <a:avLst/>
              <a:gdLst>
                <a:gd name="T0" fmla="*/ 0 w 33"/>
                <a:gd name="T1" fmla="*/ 71 h 71"/>
                <a:gd name="T2" fmla="*/ 0 w 33"/>
                <a:gd name="T3" fmla="*/ 71 h 71"/>
                <a:gd name="T4" fmla="*/ 3 w 33"/>
                <a:gd name="T5" fmla="*/ 71 h 71"/>
                <a:gd name="T6" fmla="*/ 3 w 33"/>
                <a:gd name="T7" fmla="*/ 71 h 71"/>
                <a:gd name="T8" fmla="*/ 3 w 33"/>
                <a:gd name="T9" fmla="*/ 71 h 71"/>
                <a:gd name="T10" fmla="*/ 13 w 33"/>
                <a:gd name="T11" fmla="*/ 69 h 71"/>
                <a:gd name="T12" fmla="*/ 13 w 33"/>
                <a:gd name="T13" fmla="*/ 69 h 71"/>
                <a:gd name="T14" fmla="*/ 13 w 33"/>
                <a:gd name="T15" fmla="*/ 69 h 71"/>
                <a:gd name="T16" fmla="*/ 25 w 33"/>
                <a:gd name="T17" fmla="*/ 61 h 71"/>
                <a:gd name="T18" fmla="*/ 25 w 33"/>
                <a:gd name="T19" fmla="*/ 61 h 71"/>
                <a:gd name="T20" fmla="*/ 25 w 33"/>
                <a:gd name="T21" fmla="*/ 61 h 71"/>
                <a:gd name="T22" fmla="*/ 25 w 33"/>
                <a:gd name="T23" fmla="*/ 61 h 71"/>
                <a:gd name="T24" fmla="*/ 25 w 33"/>
                <a:gd name="T25" fmla="*/ 61 h 71"/>
                <a:gd name="T26" fmla="*/ 25 w 33"/>
                <a:gd name="T27" fmla="*/ 61 h 71"/>
                <a:gd name="T28" fmla="*/ 26 w 33"/>
                <a:gd name="T29" fmla="*/ 60 h 71"/>
                <a:gd name="T30" fmla="*/ 26 w 33"/>
                <a:gd name="T31" fmla="*/ 60 h 71"/>
                <a:gd name="T32" fmla="*/ 26 w 33"/>
                <a:gd name="T33" fmla="*/ 60 h 71"/>
                <a:gd name="T34" fmla="*/ 26 w 33"/>
                <a:gd name="T35" fmla="*/ 60 h 71"/>
                <a:gd name="T36" fmla="*/ 26 w 33"/>
                <a:gd name="T37" fmla="*/ 60 h 71"/>
                <a:gd name="T38" fmla="*/ 26 w 33"/>
                <a:gd name="T39" fmla="*/ 60 h 71"/>
                <a:gd name="T40" fmla="*/ 33 w 33"/>
                <a:gd name="T41" fmla="*/ 50 h 71"/>
                <a:gd name="T42" fmla="*/ 33 w 33"/>
                <a:gd name="T43" fmla="*/ 50 h 71"/>
                <a:gd name="T44" fmla="*/ 32 w 33"/>
                <a:gd name="T45" fmla="*/ 20 h 71"/>
                <a:gd name="T46" fmla="*/ 32 w 33"/>
                <a:gd name="T47" fmla="*/ 20 h 71"/>
                <a:gd name="T48" fmla="*/ 32 w 33"/>
                <a:gd name="T49" fmla="*/ 20 h 71"/>
                <a:gd name="T50" fmla="*/ 32 w 33"/>
                <a:gd name="T51" fmla="*/ 20 h 71"/>
                <a:gd name="T52" fmla="*/ 27 w 33"/>
                <a:gd name="T53" fmla="*/ 13 h 71"/>
                <a:gd name="T54" fmla="*/ 27 w 33"/>
                <a:gd name="T55" fmla="*/ 13 h 71"/>
                <a:gd name="T56" fmla="*/ 27 w 33"/>
                <a:gd name="T57" fmla="*/ 13 h 71"/>
                <a:gd name="T58" fmla="*/ 24 w 33"/>
                <a:gd name="T59" fmla="*/ 9 h 71"/>
                <a:gd name="T60" fmla="*/ 24 w 33"/>
                <a:gd name="T61" fmla="*/ 9 h 71"/>
                <a:gd name="T62" fmla="*/ 23 w 33"/>
                <a:gd name="T63" fmla="*/ 9 h 71"/>
                <a:gd name="T64" fmla="*/ 14 w 33"/>
                <a:gd name="T65" fmla="*/ 3 h 71"/>
                <a:gd name="T66" fmla="*/ 14 w 33"/>
                <a:gd name="T67" fmla="*/ 3 h 71"/>
                <a:gd name="T68" fmla="*/ 3 w 33"/>
                <a:gd name="T69" fmla="*/ 0 h 71"/>
                <a:gd name="T70" fmla="*/ 2 w 33"/>
                <a:gd name="T71" fmla="*/ 0 h 71"/>
                <a:gd name="T72" fmla="*/ 2 w 33"/>
                <a:gd name="T73" fmla="*/ 0 h 71"/>
                <a:gd name="T74" fmla="*/ 0 w 33"/>
                <a:gd name="T75" fmla="*/ 0 h 71"/>
                <a:gd name="T76" fmla="*/ 2 w 33"/>
                <a:gd name="T77"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3" h="71">
                  <a:moveTo>
                    <a:pt x="2" y="71"/>
                  </a:moveTo>
                  <a:cubicBezTo>
                    <a:pt x="2" y="71"/>
                    <a:pt x="1" y="71"/>
                    <a:pt x="0" y="71"/>
                  </a:cubicBezTo>
                  <a:cubicBezTo>
                    <a:pt x="0" y="71"/>
                    <a:pt x="0" y="71"/>
                    <a:pt x="0" y="71"/>
                  </a:cubicBezTo>
                  <a:cubicBezTo>
                    <a:pt x="0" y="71"/>
                    <a:pt x="0" y="71"/>
                    <a:pt x="0" y="71"/>
                  </a:cubicBezTo>
                  <a:cubicBezTo>
                    <a:pt x="1" y="71"/>
                    <a:pt x="2" y="71"/>
                    <a:pt x="2" y="71"/>
                  </a:cubicBezTo>
                  <a:moveTo>
                    <a:pt x="3" y="71"/>
                  </a:moveTo>
                  <a:cubicBezTo>
                    <a:pt x="3" y="71"/>
                    <a:pt x="2" y="71"/>
                    <a:pt x="2" y="71"/>
                  </a:cubicBezTo>
                  <a:cubicBezTo>
                    <a:pt x="2" y="71"/>
                    <a:pt x="3" y="71"/>
                    <a:pt x="3" y="71"/>
                  </a:cubicBezTo>
                  <a:moveTo>
                    <a:pt x="3" y="71"/>
                  </a:moveTo>
                  <a:cubicBezTo>
                    <a:pt x="3" y="71"/>
                    <a:pt x="3" y="71"/>
                    <a:pt x="3" y="71"/>
                  </a:cubicBezTo>
                  <a:cubicBezTo>
                    <a:pt x="3" y="71"/>
                    <a:pt x="3" y="71"/>
                    <a:pt x="3" y="71"/>
                  </a:cubicBezTo>
                  <a:moveTo>
                    <a:pt x="13" y="69"/>
                  </a:moveTo>
                  <a:cubicBezTo>
                    <a:pt x="13" y="69"/>
                    <a:pt x="13" y="69"/>
                    <a:pt x="13" y="69"/>
                  </a:cubicBezTo>
                  <a:cubicBezTo>
                    <a:pt x="13" y="69"/>
                    <a:pt x="13" y="69"/>
                    <a:pt x="13" y="69"/>
                  </a:cubicBezTo>
                  <a:moveTo>
                    <a:pt x="14" y="68"/>
                  </a:moveTo>
                  <a:cubicBezTo>
                    <a:pt x="13" y="68"/>
                    <a:pt x="13" y="68"/>
                    <a:pt x="13" y="69"/>
                  </a:cubicBezTo>
                  <a:cubicBezTo>
                    <a:pt x="13" y="68"/>
                    <a:pt x="13" y="68"/>
                    <a:pt x="14" y="68"/>
                  </a:cubicBezTo>
                  <a:moveTo>
                    <a:pt x="25" y="61"/>
                  </a:moveTo>
                  <a:cubicBezTo>
                    <a:pt x="22" y="64"/>
                    <a:pt x="18" y="67"/>
                    <a:pt x="14" y="68"/>
                  </a:cubicBezTo>
                  <a:cubicBezTo>
                    <a:pt x="18" y="67"/>
                    <a:pt x="21" y="64"/>
                    <a:pt x="25" y="61"/>
                  </a:cubicBezTo>
                  <a:moveTo>
                    <a:pt x="25" y="61"/>
                  </a:moveTo>
                  <a:cubicBezTo>
                    <a:pt x="25" y="61"/>
                    <a:pt x="25" y="61"/>
                    <a:pt x="25" y="61"/>
                  </a:cubicBezTo>
                  <a:cubicBezTo>
                    <a:pt x="25" y="61"/>
                    <a:pt x="25" y="61"/>
                    <a:pt x="25" y="61"/>
                  </a:cubicBezTo>
                  <a:moveTo>
                    <a:pt x="25" y="61"/>
                  </a:moveTo>
                  <a:cubicBezTo>
                    <a:pt x="25" y="61"/>
                    <a:pt x="25" y="61"/>
                    <a:pt x="25" y="61"/>
                  </a:cubicBezTo>
                  <a:cubicBezTo>
                    <a:pt x="25" y="61"/>
                    <a:pt x="25" y="61"/>
                    <a:pt x="25" y="61"/>
                  </a:cubicBezTo>
                  <a:moveTo>
                    <a:pt x="25" y="61"/>
                  </a:moveTo>
                  <a:cubicBezTo>
                    <a:pt x="25" y="61"/>
                    <a:pt x="25" y="61"/>
                    <a:pt x="25" y="61"/>
                  </a:cubicBezTo>
                  <a:cubicBezTo>
                    <a:pt x="25" y="61"/>
                    <a:pt x="25" y="61"/>
                    <a:pt x="25" y="61"/>
                  </a:cubicBezTo>
                  <a:moveTo>
                    <a:pt x="26" y="60"/>
                  </a:moveTo>
                  <a:cubicBezTo>
                    <a:pt x="26" y="60"/>
                    <a:pt x="26" y="60"/>
                    <a:pt x="26" y="60"/>
                  </a:cubicBezTo>
                  <a:cubicBezTo>
                    <a:pt x="26" y="60"/>
                    <a:pt x="26" y="60"/>
                    <a:pt x="26" y="60"/>
                  </a:cubicBezTo>
                  <a:moveTo>
                    <a:pt x="26" y="60"/>
                  </a:moveTo>
                  <a:cubicBezTo>
                    <a:pt x="26" y="60"/>
                    <a:pt x="26" y="60"/>
                    <a:pt x="26" y="60"/>
                  </a:cubicBezTo>
                  <a:cubicBezTo>
                    <a:pt x="26" y="60"/>
                    <a:pt x="26" y="60"/>
                    <a:pt x="26" y="60"/>
                  </a:cubicBezTo>
                  <a:moveTo>
                    <a:pt x="26" y="60"/>
                  </a:moveTo>
                  <a:cubicBezTo>
                    <a:pt x="26" y="60"/>
                    <a:pt x="26" y="60"/>
                    <a:pt x="26" y="60"/>
                  </a:cubicBezTo>
                  <a:cubicBezTo>
                    <a:pt x="26" y="60"/>
                    <a:pt x="26" y="60"/>
                    <a:pt x="26" y="60"/>
                  </a:cubicBezTo>
                  <a:moveTo>
                    <a:pt x="33" y="50"/>
                  </a:moveTo>
                  <a:cubicBezTo>
                    <a:pt x="31" y="54"/>
                    <a:pt x="29" y="57"/>
                    <a:pt x="26" y="60"/>
                  </a:cubicBezTo>
                  <a:cubicBezTo>
                    <a:pt x="29" y="57"/>
                    <a:pt x="31" y="54"/>
                    <a:pt x="33" y="50"/>
                  </a:cubicBezTo>
                  <a:moveTo>
                    <a:pt x="33" y="50"/>
                  </a:moveTo>
                  <a:cubicBezTo>
                    <a:pt x="33" y="50"/>
                    <a:pt x="33" y="50"/>
                    <a:pt x="33" y="50"/>
                  </a:cubicBezTo>
                  <a:cubicBezTo>
                    <a:pt x="33" y="50"/>
                    <a:pt x="33" y="50"/>
                    <a:pt x="33" y="50"/>
                  </a:cubicBezTo>
                  <a:moveTo>
                    <a:pt x="32" y="20"/>
                  </a:moveTo>
                  <a:cubicBezTo>
                    <a:pt x="32" y="20"/>
                    <a:pt x="32" y="20"/>
                    <a:pt x="32" y="20"/>
                  </a:cubicBezTo>
                  <a:cubicBezTo>
                    <a:pt x="32" y="20"/>
                    <a:pt x="32" y="20"/>
                    <a:pt x="32" y="20"/>
                  </a:cubicBezTo>
                  <a:moveTo>
                    <a:pt x="32" y="20"/>
                  </a:moveTo>
                  <a:cubicBezTo>
                    <a:pt x="32" y="20"/>
                    <a:pt x="32" y="20"/>
                    <a:pt x="32" y="20"/>
                  </a:cubicBezTo>
                  <a:cubicBezTo>
                    <a:pt x="32" y="20"/>
                    <a:pt x="32" y="20"/>
                    <a:pt x="32" y="20"/>
                  </a:cubicBezTo>
                  <a:moveTo>
                    <a:pt x="27" y="13"/>
                  </a:moveTo>
                  <a:cubicBezTo>
                    <a:pt x="29" y="15"/>
                    <a:pt x="31" y="18"/>
                    <a:pt x="32" y="20"/>
                  </a:cubicBezTo>
                  <a:cubicBezTo>
                    <a:pt x="31" y="18"/>
                    <a:pt x="29" y="15"/>
                    <a:pt x="27" y="13"/>
                  </a:cubicBezTo>
                  <a:moveTo>
                    <a:pt x="27" y="13"/>
                  </a:moveTo>
                  <a:cubicBezTo>
                    <a:pt x="27" y="13"/>
                    <a:pt x="27" y="13"/>
                    <a:pt x="27" y="13"/>
                  </a:cubicBezTo>
                  <a:cubicBezTo>
                    <a:pt x="27" y="13"/>
                    <a:pt x="27" y="13"/>
                    <a:pt x="27" y="13"/>
                  </a:cubicBezTo>
                  <a:moveTo>
                    <a:pt x="27" y="13"/>
                  </a:moveTo>
                  <a:cubicBezTo>
                    <a:pt x="27" y="13"/>
                    <a:pt x="27" y="13"/>
                    <a:pt x="27" y="13"/>
                  </a:cubicBezTo>
                  <a:cubicBezTo>
                    <a:pt x="27" y="13"/>
                    <a:pt x="27" y="13"/>
                    <a:pt x="27" y="13"/>
                  </a:cubicBezTo>
                  <a:moveTo>
                    <a:pt x="24" y="9"/>
                  </a:moveTo>
                  <a:cubicBezTo>
                    <a:pt x="24" y="9"/>
                    <a:pt x="24" y="9"/>
                    <a:pt x="24" y="9"/>
                  </a:cubicBezTo>
                  <a:cubicBezTo>
                    <a:pt x="24" y="9"/>
                    <a:pt x="24" y="9"/>
                    <a:pt x="24" y="9"/>
                  </a:cubicBezTo>
                  <a:moveTo>
                    <a:pt x="14" y="3"/>
                  </a:moveTo>
                  <a:cubicBezTo>
                    <a:pt x="17" y="4"/>
                    <a:pt x="21" y="6"/>
                    <a:pt x="23" y="9"/>
                  </a:cubicBezTo>
                  <a:cubicBezTo>
                    <a:pt x="21" y="6"/>
                    <a:pt x="17" y="4"/>
                    <a:pt x="14" y="3"/>
                  </a:cubicBezTo>
                  <a:moveTo>
                    <a:pt x="14" y="3"/>
                  </a:moveTo>
                  <a:cubicBezTo>
                    <a:pt x="14" y="3"/>
                    <a:pt x="14" y="3"/>
                    <a:pt x="14" y="3"/>
                  </a:cubicBezTo>
                  <a:cubicBezTo>
                    <a:pt x="14" y="3"/>
                    <a:pt x="14" y="3"/>
                    <a:pt x="14" y="3"/>
                  </a:cubicBezTo>
                  <a:moveTo>
                    <a:pt x="3" y="0"/>
                  </a:moveTo>
                  <a:cubicBezTo>
                    <a:pt x="3" y="0"/>
                    <a:pt x="3" y="0"/>
                    <a:pt x="3" y="0"/>
                  </a:cubicBezTo>
                  <a:cubicBezTo>
                    <a:pt x="3" y="0"/>
                    <a:pt x="3" y="0"/>
                    <a:pt x="3" y="0"/>
                  </a:cubicBezTo>
                  <a:moveTo>
                    <a:pt x="2" y="0"/>
                  </a:moveTo>
                  <a:cubicBezTo>
                    <a:pt x="2" y="0"/>
                    <a:pt x="3" y="0"/>
                    <a:pt x="3" y="0"/>
                  </a:cubicBezTo>
                  <a:cubicBezTo>
                    <a:pt x="3" y="0"/>
                    <a:pt x="2" y="0"/>
                    <a:pt x="2" y="0"/>
                  </a:cubicBezTo>
                  <a:moveTo>
                    <a:pt x="0" y="0"/>
                  </a:moveTo>
                  <a:cubicBezTo>
                    <a:pt x="0" y="0"/>
                    <a:pt x="0" y="0"/>
                    <a:pt x="0" y="0"/>
                  </a:cubicBezTo>
                  <a:cubicBezTo>
                    <a:pt x="0" y="0"/>
                    <a:pt x="0" y="0"/>
                    <a:pt x="0" y="0"/>
                  </a:cubicBezTo>
                  <a:cubicBezTo>
                    <a:pt x="1" y="0"/>
                    <a:pt x="2" y="0"/>
                    <a:pt x="2" y="0"/>
                  </a:cubicBezTo>
                  <a:cubicBezTo>
                    <a:pt x="2" y="0"/>
                    <a:pt x="1" y="0"/>
                    <a:pt x="0" y="0"/>
                  </a:cubicBezTo>
                </a:path>
              </a:pathLst>
            </a:custGeom>
            <a:solidFill>
              <a:srgbClr val="00193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2">
              <a:extLst>
                <a:ext uri="{FF2B5EF4-FFF2-40B4-BE49-F238E27FC236}">
                  <a16:creationId xmlns:a16="http://schemas.microsoft.com/office/drawing/2014/main" id="{1CD9C210-E0B0-344F-8C15-86C45EDA5DF4}"/>
                </a:ext>
              </a:extLst>
            </p:cNvPr>
            <p:cNvSpPr>
              <a:spLocks/>
            </p:cNvSpPr>
            <p:nvPr/>
          </p:nvSpPr>
          <p:spPr bwMode="auto">
            <a:xfrm>
              <a:off x="8430709" y="1095375"/>
              <a:ext cx="150813" cy="123825"/>
            </a:xfrm>
            <a:custGeom>
              <a:avLst/>
              <a:gdLst>
                <a:gd name="T0" fmla="*/ 50 w 86"/>
                <a:gd name="T1" fmla="*/ 0 h 71"/>
                <a:gd name="T2" fmla="*/ 50 w 86"/>
                <a:gd name="T3" fmla="*/ 0 h 71"/>
                <a:gd name="T4" fmla="*/ 25 w 86"/>
                <a:gd name="T5" fmla="*/ 11 h 71"/>
                <a:gd name="T6" fmla="*/ 0 w 86"/>
                <a:gd name="T7" fmla="*/ 36 h 71"/>
                <a:gd name="T8" fmla="*/ 25 w 86"/>
                <a:gd name="T9" fmla="*/ 61 h 71"/>
                <a:gd name="T10" fmla="*/ 50 w 86"/>
                <a:gd name="T11" fmla="*/ 71 h 71"/>
                <a:gd name="T12" fmla="*/ 50 w 86"/>
                <a:gd name="T13" fmla="*/ 71 h 71"/>
                <a:gd name="T14" fmla="*/ 52 w 86"/>
                <a:gd name="T15" fmla="*/ 71 h 71"/>
                <a:gd name="T16" fmla="*/ 52 w 86"/>
                <a:gd name="T17" fmla="*/ 71 h 71"/>
                <a:gd name="T18" fmla="*/ 53 w 86"/>
                <a:gd name="T19" fmla="*/ 71 h 71"/>
                <a:gd name="T20" fmla="*/ 53 w 86"/>
                <a:gd name="T21" fmla="*/ 71 h 71"/>
                <a:gd name="T22" fmla="*/ 53 w 86"/>
                <a:gd name="T23" fmla="*/ 71 h 71"/>
                <a:gd name="T24" fmla="*/ 63 w 86"/>
                <a:gd name="T25" fmla="*/ 69 h 71"/>
                <a:gd name="T26" fmla="*/ 63 w 86"/>
                <a:gd name="T27" fmla="*/ 69 h 71"/>
                <a:gd name="T28" fmla="*/ 63 w 86"/>
                <a:gd name="T29" fmla="*/ 69 h 71"/>
                <a:gd name="T30" fmla="*/ 64 w 86"/>
                <a:gd name="T31" fmla="*/ 68 h 71"/>
                <a:gd name="T32" fmla="*/ 64 w 86"/>
                <a:gd name="T33" fmla="*/ 68 h 71"/>
                <a:gd name="T34" fmla="*/ 75 w 86"/>
                <a:gd name="T35" fmla="*/ 61 h 71"/>
                <a:gd name="T36" fmla="*/ 75 w 86"/>
                <a:gd name="T37" fmla="*/ 61 h 71"/>
                <a:gd name="T38" fmla="*/ 75 w 86"/>
                <a:gd name="T39" fmla="*/ 61 h 71"/>
                <a:gd name="T40" fmla="*/ 75 w 86"/>
                <a:gd name="T41" fmla="*/ 61 h 71"/>
                <a:gd name="T42" fmla="*/ 75 w 86"/>
                <a:gd name="T43" fmla="*/ 61 h 71"/>
                <a:gd name="T44" fmla="*/ 75 w 86"/>
                <a:gd name="T45" fmla="*/ 61 h 71"/>
                <a:gd name="T46" fmla="*/ 75 w 86"/>
                <a:gd name="T47" fmla="*/ 61 h 71"/>
                <a:gd name="T48" fmla="*/ 75 w 86"/>
                <a:gd name="T49" fmla="*/ 61 h 71"/>
                <a:gd name="T50" fmla="*/ 75 w 86"/>
                <a:gd name="T51" fmla="*/ 61 h 71"/>
                <a:gd name="T52" fmla="*/ 76 w 86"/>
                <a:gd name="T53" fmla="*/ 60 h 71"/>
                <a:gd name="T54" fmla="*/ 76 w 86"/>
                <a:gd name="T55" fmla="*/ 60 h 71"/>
                <a:gd name="T56" fmla="*/ 76 w 86"/>
                <a:gd name="T57" fmla="*/ 60 h 71"/>
                <a:gd name="T58" fmla="*/ 76 w 86"/>
                <a:gd name="T59" fmla="*/ 60 h 71"/>
                <a:gd name="T60" fmla="*/ 76 w 86"/>
                <a:gd name="T61" fmla="*/ 60 h 71"/>
                <a:gd name="T62" fmla="*/ 76 w 86"/>
                <a:gd name="T63" fmla="*/ 60 h 71"/>
                <a:gd name="T64" fmla="*/ 76 w 86"/>
                <a:gd name="T65" fmla="*/ 60 h 71"/>
                <a:gd name="T66" fmla="*/ 83 w 86"/>
                <a:gd name="T67" fmla="*/ 50 h 71"/>
                <a:gd name="T68" fmla="*/ 83 w 86"/>
                <a:gd name="T69" fmla="*/ 50 h 71"/>
                <a:gd name="T70" fmla="*/ 83 w 86"/>
                <a:gd name="T71" fmla="*/ 50 h 71"/>
                <a:gd name="T72" fmla="*/ 86 w 86"/>
                <a:gd name="T73" fmla="*/ 36 h 71"/>
                <a:gd name="T74" fmla="*/ 82 w 86"/>
                <a:gd name="T75" fmla="*/ 20 h 71"/>
                <a:gd name="T76" fmla="*/ 82 w 86"/>
                <a:gd name="T77" fmla="*/ 20 h 71"/>
                <a:gd name="T78" fmla="*/ 82 w 86"/>
                <a:gd name="T79" fmla="*/ 20 h 71"/>
                <a:gd name="T80" fmla="*/ 82 w 86"/>
                <a:gd name="T81" fmla="*/ 20 h 71"/>
                <a:gd name="T82" fmla="*/ 82 w 86"/>
                <a:gd name="T83" fmla="*/ 20 h 71"/>
                <a:gd name="T84" fmla="*/ 77 w 86"/>
                <a:gd name="T85" fmla="*/ 13 h 71"/>
                <a:gd name="T86" fmla="*/ 77 w 86"/>
                <a:gd name="T87" fmla="*/ 13 h 71"/>
                <a:gd name="T88" fmla="*/ 77 w 86"/>
                <a:gd name="T89" fmla="*/ 13 h 71"/>
                <a:gd name="T90" fmla="*/ 77 w 86"/>
                <a:gd name="T91" fmla="*/ 13 h 71"/>
                <a:gd name="T92" fmla="*/ 77 w 86"/>
                <a:gd name="T93" fmla="*/ 13 h 71"/>
                <a:gd name="T94" fmla="*/ 75 w 86"/>
                <a:gd name="T95" fmla="*/ 11 h 71"/>
                <a:gd name="T96" fmla="*/ 75 w 86"/>
                <a:gd name="T97" fmla="*/ 11 h 71"/>
                <a:gd name="T98" fmla="*/ 74 w 86"/>
                <a:gd name="T99" fmla="*/ 9 h 71"/>
                <a:gd name="T100" fmla="*/ 74 w 86"/>
                <a:gd name="T101" fmla="*/ 9 h 71"/>
                <a:gd name="T102" fmla="*/ 73 w 86"/>
                <a:gd name="T103" fmla="*/ 9 h 71"/>
                <a:gd name="T104" fmla="*/ 64 w 86"/>
                <a:gd name="T105" fmla="*/ 3 h 71"/>
                <a:gd name="T106" fmla="*/ 64 w 86"/>
                <a:gd name="T107" fmla="*/ 3 h 71"/>
                <a:gd name="T108" fmla="*/ 64 w 86"/>
                <a:gd name="T109" fmla="*/ 3 h 71"/>
                <a:gd name="T110" fmla="*/ 53 w 86"/>
                <a:gd name="T111" fmla="*/ 0 h 71"/>
                <a:gd name="T112" fmla="*/ 53 w 86"/>
                <a:gd name="T113" fmla="*/ 0 h 71"/>
                <a:gd name="T114" fmla="*/ 53 w 86"/>
                <a:gd name="T115" fmla="*/ 0 h 71"/>
                <a:gd name="T116" fmla="*/ 52 w 86"/>
                <a:gd name="T117" fmla="*/ 0 h 71"/>
                <a:gd name="T118" fmla="*/ 52 w 86"/>
                <a:gd name="T119" fmla="*/ 0 h 71"/>
                <a:gd name="T120" fmla="*/ 50 w 86"/>
                <a:gd name="T12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6" h="71">
                  <a:moveTo>
                    <a:pt x="50" y="0"/>
                  </a:moveTo>
                  <a:cubicBezTo>
                    <a:pt x="50" y="0"/>
                    <a:pt x="50" y="0"/>
                    <a:pt x="50" y="0"/>
                  </a:cubicBezTo>
                  <a:cubicBezTo>
                    <a:pt x="41" y="0"/>
                    <a:pt x="32" y="4"/>
                    <a:pt x="25" y="11"/>
                  </a:cubicBezTo>
                  <a:cubicBezTo>
                    <a:pt x="0" y="36"/>
                    <a:pt x="0" y="36"/>
                    <a:pt x="0" y="36"/>
                  </a:cubicBezTo>
                  <a:cubicBezTo>
                    <a:pt x="25" y="61"/>
                    <a:pt x="25" y="61"/>
                    <a:pt x="25" y="61"/>
                  </a:cubicBezTo>
                  <a:cubicBezTo>
                    <a:pt x="32" y="67"/>
                    <a:pt x="41" y="71"/>
                    <a:pt x="50" y="71"/>
                  </a:cubicBezTo>
                  <a:cubicBezTo>
                    <a:pt x="50" y="71"/>
                    <a:pt x="50" y="71"/>
                    <a:pt x="50" y="71"/>
                  </a:cubicBezTo>
                  <a:cubicBezTo>
                    <a:pt x="51" y="71"/>
                    <a:pt x="52" y="71"/>
                    <a:pt x="52" y="71"/>
                  </a:cubicBezTo>
                  <a:cubicBezTo>
                    <a:pt x="52" y="71"/>
                    <a:pt x="52" y="71"/>
                    <a:pt x="52" y="71"/>
                  </a:cubicBezTo>
                  <a:cubicBezTo>
                    <a:pt x="52" y="71"/>
                    <a:pt x="53" y="71"/>
                    <a:pt x="53" y="71"/>
                  </a:cubicBezTo>
                  <a:cubicBezTo>
                    <a:pt x="53" y="71"/>
                    <a:pt x="53" y="71"/>
                    <a:pt x="53" y="71"/>
                  </a:cubicBezTo>
                  <a:cubicBezTo>
                    <a:pt x="53" y="71"/>
                    <a:pt x="53" y="71"/>
                    <a:pt x="53" y="71"/>
                  </a:cubicBezTo>
                  <a:cubicBezTo>
                    <a:pt x="56" y="71"/>
                    <a:pt x="60" y="70"/>
                    <a:pt x="63" y="69"/>
                  </a:cubicBezTo>
                  <a:cubicBezTo>
                    <a:pt x="63" y="69"/>
                    <a:pt x="63" y="69"/>
                    <a:pt x="63" y="69"/>
                  </a:cubicBezTo>
                  <a:cubicBezTo>
                    <a:pt x="63" y="69"/>
                    <a:pt x="63" y="69"/>
                    <a:pt x="63" y="69"/>
                  </a:cubicBezTo>
                  <a:cubicBezTo>
                    <a:pt x="63" y="68"/>
                    <a:pt x="63" y="68"/>
                    <a:pt x="64" y="68"/>
                  </a:cubicBezTo>
                  <a:cubicBezTo>
                    <a:pt x="64" y="68"/>
                    <a:pt x="64" y="68"/>
                    <a:pt x="64" y="68"/>
                  </a:cubicBezTo>
                  <a:cubicBezTo>
                    <a:pt x="68" y="67"/>
                    <a:pt x="72" y="64"/>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5" y="61"/>
                  </a:cubicBezTo>
                  <a:cubicBezTo>
                    <a:pt x="75" y="61"/>
                    <a:pt x="75" y="61"/>
                    <a:pt x="76" y="60"/>
                  </a:cubicBezTo>
                  <a:cubicBezTo>
                    <a:pt x="76" y="60"/>
                    <a:pt x="76" y="60"/>
                    <a:pt x="76" y="60"/>
                  </a:cubicBezTo>
                  <a:cubicBezTo>
                    <a:pt x="76" y="60"/>
                    <a:pt x="76" y="60"/>
                    <a:pt x="76" y="60"/>
                  </a:cubicBezTo>
                  <a:cubicBezTo>
                    <a:pt x="76" y="60"/>
                    <a:pt x="76" y="60"/>
                    <a:pt x="76" y="60"/>
                  </a:cubicBezTo>
                  <a:cubicBezTo>
                    <a:pt x="76" y="60"/>
                    <a:pt x="76" y="60"/>
                    <a:pt x="76" y="60"/>
                  </a:cubicBezTo>
                  <a:cubicBezTo>
                    <a:pt x="76" y="60"/>
                    <a:pt x="76" y="60"/>
                    <a:pt x="76" y="60"/>
                  </a:cubicBezTo>
                  <a:cubicBezTo>
                    <a:pt x="76" y="60"/>
                    <a:pt x="76" y="60"/>
                    <a:pt x="76" y="60"/>
                  </a:cubicBezTo>
                  <a:cubicBezTo>
                    <a:pt x="79" y="57"/>
                    <a:pt x="81" y="54"/>
                    <a:pt x="83" y="50"/>
                  </a:cubicBezTo>
                  <a:cubicBezTo>
                    <a:pt x="83" y="50"/>
                    <a:pt x="83" y="50"/>
                    <a:pt x="83" y="50"/>
                  </a:cubicBezTo>
                  <a:cubicBezTo>
                    <a:pt x="83" y="50"/>
                    <a:pt x="83" y="50"/>
                    <a:pt x="83" y="50"/>
                  </a:cubicBezTo>
                  <a:cubicBezTo>
                    <a:pt x="85" y="45"/>
                    <a:pt x="86" y="40"/>
                    <a:pt x="86" y="36"/>
                  </a:cubicBezTo>
                  <a:cubicBezTo>
                    <a:pt x="86" y="30"/>
                    <a:pt x="85" y="25"/>
                    <a:pt x="82" y="20"/>
                  </a:cubicBezTo>
                  <a:cubicBezTo>
                    <a:pt x="82" y="20"/>
                    <a:pt x="82" y="20"/>
                    <a:pt x="82" y="20"/>
                  </a:cubicBezTo>
                  <a:cubicBezTo>
                    <a:pt x="82" y="20"/>
                    <a:pt x="82" y="20"/>
                    <a:pt x="82" y="20"/>
                  </a:cubicBezTo>
                  <a:cubicBezTo>
                    <a:pt x="82" y="20"/>
                    <a:pt x="82" y="20"/>
                    <a:pt x="82" y="20"/>
                  </a:cubicBezTo>
                  <a:cubicBezTo>
                    <a:pt x="82" y="20"/>
                    <a:pt x="82" y="20"/>
                    <a:pt x="82" y="20"/>
                  </a:cubicBezTo>
                  <a:cubicBezTo>
                    <a:pt x="81" y="18"/>
                    <a:pt x="79" y="15"/>
                    <a:pt x="77" y="13"/>
                  </a:cubicBezTo>
                  <a:cubicBezTo>
                    <a:pt x="77" y="13"/>
                    <a:pt x="77" y="13"/>
                    <a:pt x="77" y="13"/>
                  </a:cubicBezTo>
                  <a:cubicBezTo>
                    <a:pt x="77" y="13"/>
                    <a:pt x="77" y="13"/>
                    <a:pt x="77" y="13"/>
                  </a:cubicBezTo>
                  <a:cubicBezTo>
                    <a:pt x="77" y="13"/>
                    <a:pt x="77" y="13"/>
                    <a:pt x="77" y="13"/>
                  </a:cubicBezTo>
                  <a:cubicBezTo>
                    <a:pt x="77" y="13"/>
                    <a:pt x="77" y="13"/>
                    <a:pt x="77" y="13"/>
                  </a:cubicBezTo>
                  <a:cubicBezTo>
                    <a:pt x="77" y="12"/>
                    <a:pt x="76" y="11"/>
                    <a:pt x="75" y="11"/>
                  </a:cubicBezTo>
                  <a:cubicBezTo>
                    <a:pt x="75" y="11"/>
                    <a:pt x="75" y="11"/>
                    <a:pt x="75" y="11"/>
                  </a:cubicBezTo>
                  <a:cubicBezTo>
                    <a:pt x="75" y="10"/>
                    <a:pt x="74" y="10"/>
                    <a:pt x="74" y="9"/>
                  </a:cubicBezTo>
                  <a:cubicBezTo>
                    <a:pt x="74" y="9"/>
                    <a:pt x="74" y="9"/>
                    <a:pt x="74" y="9"/>
                  </a:cubicBezTo>
                  <a:cubicBezTo>
                    <a:pt x="73" y="9"/>
                    <a:pt x="73" y="9"/>
                    <a:pt x="73" y="9"/>
                  </a:cubicBezTo>
                  <a:cubicBezTo>
                    <a:pt x="71" y="6"/>
                    <a:pt x="67" y="4"/>
                    <a:pt x="64" y="3"/>
                  </a:cubicBezTo>
                  <a:cubicBezTo>
                    <a:pt x="64" y="3"/>
                    <a:pt x="64" y="3"/>
                    <a:pt x="64" y="3"/>
                  </a:cubicBezTo>
                  <a:cubicBezTo>
                    <a:pt x="64" y="3"/>
                    <a:pt x="64" y="3"/>
                    <a:pt x="64" y="3"/>
                  </a:cubicBezTo>
                  <a:cubicBezTo>
                    <a:pt x="60" y="2"/>
                    <a:pt x="57" y="1"/>
                    <a:pt x="53" y="0"/>
                  </a:cubicBezTo>
                  <a:cubicBezTo>
                    <a:pt x="53" y="0"/>
                    <a:pt x="53" y="0"/>
                    <a:pt x="53" y="0"/>
                  </a:cubicBezTo>
                  <a:cubicBezTo>
                    <a:pt x="53" y="0"/>
                    <a:pt x="53" y="0"/>
                    <a:pt x="53" y="0"/>
                  </a:cubicBezTo>
                  <a:cubicBezTo>
                    <a:pt x="53" y="0"/>
                    <a:pt x="52" y="0"/>
                    <a:pt x="52" y="0"/>
                  </a:cubicBezTo>
                  <a:cubicBezTo>
                    <a:pt x="52" y="0"/>
                    <a:pt x="52" y="0"/>
                    <a:pt x="52" y="0"/>
                  </a:cubicBezTo>
                  <a:cubicBezTo>
                    <a:pt x="52" y="0"/>
                    <a:pt x="51" y="0"/>
                    <a:pt x="50" y="0"/>
                  </a:cubicBezTo>
                </a:path>
              </a:pathLst>
            </a:custGeom>
            <a:solidFill>
              <a:schemeClr val="accent3">
                <a:lumMod val="50000"/>
              </a:schemeClr>
            </a:solidFill>
            <a:ln>
              <a:solidFill>
                <a:schemeClr val="accent3">
                  <a:lumMod val="50000"/>
                </a:schemeClr>
              </a:solidFill>
            </a:ln>
          </p:spPr>
          <p:txBody>
            <a:bodyPr vert="horz" wrap="square" lIns="91440" tIns="45720" rIns="91440" bIns="45720" numCol="1" anchor="t" anchorCtr="0" compatLnSpc="1">
              <a:prstTxWarp prst="textNoShape">
                <a:avLst/>
              </a:prstTxWarp>
            </a:bodyPr>
            <a:lstStyle/>
            <a:p>
              <a:endParaRPr lang="en-US"/>
            </a:p>
          </p:txBody>
        </p:sp>
      </p:grpSp>
      <p:sp>
        <p:nvSpPr>
          <p:cNvPr id="30" name="Rounded Rectangle 29">
            <a:extLst>
              <a:ext uri="{FF2B5EF4-FFF2-40B4-BE49-F238E27FC236}">
                <a16:creationId xmlns:a16="http://schemas.microsoft.com/office/drawing/2014/main" id="{2ACD23A6-DE07-E44D-ABDD-AA44BFE0020E}"/>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33" name="TextBox 32">
            <a:extLst>
              <a:ext uri="{FF2B5EF4-FFF2-40B4-BE49-F238E27FC236}">
                <a16:creationId xmlns:a16="http://schemas.microsoft.com/office/drawing/2014/main" id="{45F0FB6F-061A-1441-81CE-DD14D84D8999}"/>
              </a:ext>
            </a:extLst>
          </p:cNvPr>
          <p:cNvSpPr txBox="1"/>
          <p:nvPr/>
        </p:nvSpPr>
        <p:spPr>
          <a:xfrm>
            <a:off x="48684" y="178526"/>
            <a:ext cx="7029803" cy="507831"/>
          </a:xfrm>
          <a:prstGeom prst="rect">
            <a:avLst/>
          </a:prstGeom>
          <a:noFill/>
        </p:spPr>
        <p:txBody>
          <a:bodyPr wrap="square" rtlCol="0">
            <a:spAutoFit/>
          </a:bodyPr>
          <a:lstStyle/>
          <a:p>
            <a:pPr defTabSz="914400" fontAlgn="auto">
              <a:spcBef>
                <a:spcPts val="0"/>
              </a:spcBef>
              <a:spcAft>
                <a:spcPts val="0"/>
              </a:spcAft>
              <a:defRPr/>
            </a:pPr>
            <a:r>
              <a:rPr lang="en-US" sz="2700" kern="0" dirty="0">
                <a:solidFill>
                  <a:srgbClr val="FFFFFF"/>
                </a:solidFill>
                <a:latin typeface="CiscoSansTT" panose="020B0503020201020303" pitchFamily="34" charset="0"/>
                <a:cs typeface="CiscoSansTT" panose="020B0503020201020303" pitchFamily="34" charset="0"/>
              </a:rPr>
              <a:t>Meraki SSID Dashboard</a:t>
            </a:r>
            <a:endParaRPr lang="en-US" sz="2400" kern="0" dirty="0">
              <a:solidFill>
                <a:srgbClr val="FFFFFF"/>
              </a:solidFill>
              <a:latin typeface="CiscoSansTT" panose="020B0503020201020303" pitchFamily="34" charset="0"/>
              <a:cs typeface="CiscoSansTT" panose="020B0503020201020303" pitchFamily="34" charset="0"/>
            </a:endParaRPr>
          </a:p>
        </p:txBody>
      </p:sp>
      <p:pic>
        <p:nvPicPr>
          <p:cNvPr id="36" name="Picture 35">
            <a:extLst>
              <a:ext uri="{FF2B5EF4-FFF2-40B4-BE49-F238E27FC236}">
                <a16:creationId xmlns:a16="http://schemas.microsoft.com/office/drawing/2014/main" id="{E13C6D8F-E574-DE45-AB65-1A76C76F24C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pic>
        <p:nvPicPr>
          <p:cNvPr id="37" name="Picture 36">
            <a:extLst>
              <a:ext uri="{FF2B5EF4-FFF2-40B4-BE49-F238E27FC236}">
                <a16:creationId xmlns:a16="http://schemas.microsoft.com/office/drawing/2014/main" id="{523D54B0-587F-F24C-AA34-73B77EDD9BC3}"/>
              </a:ext>
            </a:extLst>
          </p:cNvPr>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3913999" y="2037740"/>
            <a:ext cx="1011415" cy="1011415"/>
          </a:xfrm>
          <a:prstGeom prst="rect">
            <a:avLst/>
          </a:prstGeom>
        </p:spPr>
      </p:pic>
      <p:pic>
        <p:nvPicPr>
          <p:cNvPr id="38" name="Picture 37">
            <a:extLst>
              <a:ext uri="{FF2B5EF4-FFF2-40B4-BE49-F238E27FC236}">
                <a16:creationId xmlns:a16="http://schemas.microsoft.com/office/drawing/2014/main" id="{B03C520B-2625-9342-91C4-3D20E927257F}"/>
              </a:ext>
            </a:extLst>
          </p:cNvPr>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909349" y="2106399"/>
            <a:ext cx="1011415" cy="1011415"/>
          </a:xfrm>
          <a:prstGeom prst="rect">
            <a:avLst/>
          </a:prstGeom>
        </p:spPr>
      </p:pic>
      <p:pic>
        <p:nvPicPr>
          <p:cNvPr id="39" name="Picture 38">
            <a:extLst>
              <a:ext uri="{FF2B5EF4-FFF2-40B4-BE49-F238E27FC236}">
                <a16:creationId xmlns:a16="http://schemas.microsoft.com/office/drawing/2014/main" id="{054C92EA-413F-6245-A500-9B2EA2B5D389}"/>
              </a:ext>
            </a:extLst>
          </p:cNvPr>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7198212" y="2050761"/>
            <a:ext cx="1011415" cy="1011415"/>
          </a:xfrm>
          <a:prstGeom prst="rect">
            <a:avLst/>
          </a:prstGeom>
        </p:spPr>
      </p:pic>
    </p:spTree>
    <p:extLst>
      <p:ext uri="{BB962C8B-B14F-4D97-AF65-F5344CB8AC3E}">
        <p14:creationId xmlns:p14="http://schemas.microsoft.com/office/powerpoint/2010/main" val="3995183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71" grpId="0"/>
      <p:bldP spid="31" grpId="0" animBg="1"/>
      <p:bldP spid="35" grpId="0"/>
      <p:bldP spid="56" grpId="0" animBg="1"/>
      <p:bldP spid="5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AAE50420-898E-4949-A22E-B899E5EE3767}"/>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5" name="Title 3">
            <a:extLst>
              <a:ext uri="{FF2B5EF4-FFF2-40B4-BE49-F238E27FC236}">
                <a16:creationId xmlns:a16="http://schemas.microsoft.com/office/drawing/2014/main" id="{5B5F20F1-895A-174E-8E17-D78C64E786FF}"/>
              </a:ext>
            </a:extLst>
          </p:cNvPr>
          <p:cNvSpPr txBox="1">
            <a:spLocks/>
          </p:cNvSpPr>
          <p:nvPr/>
        </p:nvSpPr>
        <p:spPr bwMode="auto">
          <a:xfrm>
            <a:off x="96644" y="150180"/>
            <a:ext cx="8532708" cy="5500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4" tIns="45712" rIns="91424" bIns="45712" numCol="1" anchor="b" anchorCtr="0" compatLnSpc="1">
            <a:prstTxWarp prst="textNoShape">
              <a:avLst/>
            </a:prstTxWarp>
            <a:noAutofit/>
          </a:bodyPr>
          <a:lstStyle>
            <a:lvl1pPr marL="0" indent="0" algn="l" defTabSz="684213" rtl="0" eaLnBrk="1" fontAlgn="base" hangingPunct="1">
              <a:lnSpc>
                <a:spcPct val="90000"/>
              </a:lnSpc>
              <a:spcBef>
                <a:spcPct val="0"/>
              </a:spcBef>
              <a:spcAft>
                <a:spcPct val="0"/>
              </a:spcAft>
              <a:buFont typeface="Arial" panose="020B0604020202020204" pitchFamily="34" charset="0"/>
              <a:buNone/>
              <a:defRPr lang="en-US" sz="4600" b="0" i="0" u="none" kern="1200" spc="0" baseline="0">
                <a:solidFill>
                  <a:schemeClr val="tx2"/>
                </a:solidFill>
                <a:latin typeface="+mj-lt"/>
                <a:ea typeface="CiscoSansTT Thin" charset="0"/>
                <a:cs typeface="CiscoSansTT Thin" charset="0"/>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a:lstStyle>
          <a:p>
            <a:r>
              <a:rPr lang="en-US" sz="2700" kern="0" dirty="0">
                <a:solidFill>
                  <a:srgbClr val="FFFFFF"/>
                </a:solidFill>
                <a:latin typeface="CiscoSansTT" panose="020B0503020201020303" pitchFamily="34" charset="0"/>
                <a:ea typeface="ＭＳ Ｐゴシック" charset="0"/>
                <a:cs typeface="CiscoSansTT" panose="020B0503020201020303" pitchFamily="34" charset="0"/>
              </a:rPr>
              <a:t>POV: Meraki SSID Dashboard</a:t>
            </a:r>
          </a:p>
        </p:txBody>
      </p:sp>
      <p:sp>
        <p:nvSpPr>
          <p:cNvPr id="6" name="Text Placeholder 1">
            <a:extLst>
              <a:ext uri="{FF2B5EF4-FFF2-40B4-BE49-F238E27FC236}">
                <a16:creationId xmlns:a16="http://schemas.microsoft.com/office/drawing/2014/main" id="{C73DDAE2-D9E6-494F-9237-06AF4FE3DE77}"/>
              </a:ext>
            </a:extLst>
          </p:cNvPr>
          <p:cNvSpPr txBox="1">
            <a:spLocks/>
          </p:cNvSpPr>
          <p:nvPr/>
        </p:nvSpPr>
        <p:spPr>
          <a:xfrm>
            <a:off x="283864" y="777659"/>
            <a:ext cx="8249855" cy="4065544"/>
          </a:xfrm>
          <a:prstGeom prst="rect">
            <a:avLst/>
          </a:prstGeom>
        </p:spPr>
        <p:txBody>
          <a:bodyPr/>
          <a:lst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endParaRPr lang="en-US" sz="1100" b="1" i="1" dirty="0">
              <a:solidFill>
                <a:schemeClr val="bg1"/>
              </a:solidFill>
            </a:endParaRPr>
          </a:p>
          <a:p>
            <a:r>
              <a:rPr lang="en-US" sz="1800" b="1" i="1" dirty="0">
                <a:solidFill>
                  <a:schemeClr val="bg1"/>
                </a:solidFill>
              </a:rPr>
              <a:t>Customer / Opportunity</a:t>
            </a:r>
          </a:p>
          <a:p>
            <a:pPr marL="0" indent="0">
              <a:buNone/>
            </a:pPr>
            <a:r>
              <a:rPr lang="en-US" sz="1100" dirty="0">
                <a:solidFill>
                  <a:schemeClr val="bg1"/>
                </a:solidFill>
              </a:rPr>
              <a:t>Simpson-</a:t>
            </a:r>
            <a:r>
              <a:rPr lang="en-US" sz="1100" dirty="0" err="1">
                <a:solidFill>
                  <a:schemeClr val="bg1"/>
                </a:solidFill>
              </a:rPr>
              <a:t>Strongtie</a:t>
            </a:r>
            <a:endParaRPr lang="en-US" sz="1100" dirty="0">
              <a:solidFill>
                <a:schemeClr val="bg1"/>
              </a:solidFill>
            </a:endParaRPr>
          </a:p>
          <a:p>
            <a:r>
              <a:rPr lang="en-US" sz="1800" b="1" i="1" dirty="0">
                <a:solidFill>
                  <a:schemeClr val="bg1"/>
                </a:solidFill>
              </a:rPr>
              <a:t>What is the story?  What was the business challenge?</a:t>
            </a:r>
          </a:p>
          <a:p>
            <a:pPr marL="0" indent="0">
              <a:buNone/>
            </a:pPr>
            <a:r>
              <a:rPr lang="en-US" sz="1200" dirty="0">
                <a:solidFill>
                  <a:schemeClr val="bg1"/>
                </a:solidFill>
              </a:rPr>
              <a:t>Simpson-</a:t>
            </a:r>
            <a:r>
              <a:rPr lang="en-US" sz="1200" dirty="0" err="1">
                <a:solidFill>
                  <a:schemeClr val="bg1"/>
                </a:solidFill>
              </a:rPr>
              <a:t>Strongtie</a:t>
            </a:r>
            <a:r>
              <a:rPr lang="en-US" sz="1200" dirty="0">
                <a:solidFill>
                  <a:schemeClr val="bg1"/>
                </a:solidFill>
              </a:rPr>
              <a:t> spends a lot of time having to make small configuration changes on the same SSIDs across hundreds of Networks. They wanted a quick way to make batch changes so that they could reduce time spent on these configurations and focus more on other parts of their network.</a:t>
            </a:r>
          </a:p>
          <a:p>
            <a:r>
              <a:rPr lang="en-US" sz="1800" b="1" i="1" dirty="0">
                <a:solidFill>
                  <a:schemeClr val="bg1"/>
                </a:solidFill>
              </a:rPr>
              <a:t>What the </a:t>
            </a:r>
            <a:r>
              <a:rPr lang="en-US" sz="1800" b="1" i="1" dirty="0" err="1">
                <a:solidFill>
                  <a:schemeClr val="bg1"/>
                </a:solidFill>
              </a:rPr>
              <a:t>PoV</a:t>
            </a:r>
            <a:r>
              <a:rPr lang="en-US" sz="1800" b="1" i="1" dirty="0">
                <a:solidFill>
                  <a:schemeClr val="bg1"/>
                </a:solidFill>
              </a:rPr>
              <a:t> accomplished? </a:t>
            </a:r>
          </a:p>
          <a:p>
            <a:pPr marL="0" indent="0">
              <a:buNone/>
            </a:pPr>
            <a:r>
              <a:rPr lang="en-US" sz="1200" dirty="0">
                <a:solidFill>
                  <a:schemeClr val="bg1"/>
                </a:solidFill>
              </a:rPr>
              <a:t>This </a:t>
            </a:r>
            <a:r>
              <a:rPr lang="en-US" sz="1200" dirty="0" err="1">
                <a:solidFill>
                  <a:schemeClr val="bg1"/>
                </a:solidFill>
              </a:rPr>
              <a:t>PoV</a:t>
            </a:r>
            <a:r>
              <a:rPr lang="en-US" sz="1200" dirty="0">
                <a:solidFill>
                  <a:schemeClr val="bg1"/>
                </a:solidFill>
              </a:rPr>
              <a:t> allows the Network Engineers to save countless hours on small configuration changes. This </a:t>
            </a:r>
            <a:r>
              <a:rPr lang="en-US" sz="1200" dirty="0" err="1">
                <a:solidFill>
                  <a:schemeClr val="bg1"/>
                </a:solidFill>
              </a:rPr>
              <a:t>PoV</a:t>
            </a:r>
            <a:r>
              <a:rPr lang="en-US" sz="1200" dirty="0">
                <a:solidFill>
                  <a:schemeClr val="bg1"/>
                </a:solidFill>
              </a:rPr>
              <a:t> also showed the Networking team the power of programmability in our Meraki portfolio.</a:t>
            </a:r>
          </a:p>
          <a:p>
            <a:pPr marL="0" indent="0">
              <a:buNone/>
            </a:pPr>
            <a:r>
              <a:rPr lang="en-US" sz="1200" b="1" dirty="0">
                <a:solidFill>
                  <a:schemeClr val="bg1"/>
                </a:solidFill>
              </a:rPr>
              <a:t>[Portal] - What the </a:t>
            </a:r>
            <a:r>
              <a:rPr lang="en-US" sz="1200" b="1" dirty="0" err="1">
                <a:solidFill>
                  <a:schemeClr val="bg1"/>
                </a:solidFill>
              </a:rPr>
              <a:t>PoV</a:t>
            </a:r>
            <a:r>
              <a:rPr lang="en-US" sz="1200" b="1" dirty="0">
                <a:solidFill>
                  <a:schemeClr val="bg1"/>
                </a:solidFill>
              </a:rPr>
              <a:t> accomplished?</a:t>
            </a:r>
            <a:endParaRPr lang="en-US" sz="1200" b="1" dirty="0"/>
          </a:p>
          <a:p>
            <a:r>
              <a:rPr lang="en-US" sz="1800" b="1" i="1" dirty="0">
                <a:solidFill>
                  <a:schemeClr val="bg1"/>
                </a:solidFill>
              </a:rPr>
              <a:t>What are the benefits to the customer?</a:t>
            </a:r>
          </a:p>
          <a:p>
            <a:pPr marL="0" indent="0">
              <a:buNone/>
            </a:pPr>
            <a:r>
              <a:rPr lang="en-US" sz="1200" dirty="0"/>
              <a:t>Saves on Operating Expenses, Allows engineers to focus on more critical issues.</a:t>
            </a:r>
            <a:endParaRPr lang="en-US" sz="1200" dirty="0">
              <a:solidFill>
                <a:schemeClr val="bg1"/>
              </a:solidFill>
            </a:endParaRPr>
          </a:p>
          <a:p>
            <a:endParaRPr lang="en-US" sz="1800" b="1" i="1" dirty="0">
              <a:solidFill>
                <a:schemeClr val="bg1"/>
              </a:solidFill>
            </a:endParaRPr>
          </a:p>
        </p:txBody>
      </p:sp>
      <p:pic>
        <p:nvPicPr>
          <p:cNvPr id="7" name="Picture 6">
            <a:extLst>
              <a:ext uri="{FF2B5EF4-FFF2-40B4-BE49-F238E27FC236}">
                <a16:creationId xmlns:a16="http://schemas.microsoft.com/office/drawing/2014/main" id="{8119EA83-B1CD-D541-92BA-8F7B803A58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spTree>
    <p:extLst>
      <p:ext uri="{BB962C8B-B14F-4D97-AF65-F5344CB8AC3E}">
        <p14:creationId xmlns:p14="http://schemas.microsoft.com/office/powerpoint/2010/main" val="15156248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85391F0E-8041-034A-A2D0-17A1FBA7875F}"/>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78" name="TextBox 77">
            <a:extLst>
              <a:ext uri="{FF2B5EF4-FFF2-40B4-BE49-F238E27FC236}">
                <a16:creationId xmlns:a16="http://schemas.microsoft.com/office/drawing/2014/main" id="{6691AD97-63EA-544C-9101-FBA2914F383B}"/>
              </a:ext>
            </a:extLst>
          </p:cNvPr>
          <p:cNvSpPr txBox="1"/>
          <p:nvPr/>
        </p:nvSpPr>
        <p:spPr>
          <a:xfrm>
            <a:off x="348382" y="198638"/>
            <a:ext cx="3841116" cy="784830"/>
          </a:xfrm>
          <a:prstGeom prst="rect">
            <a:avLst/>
          </a:prstGeom>
          <a:noFill/>
        </p:spPr>
        <p:txBody>
          <a:bodyPr wrap="none" rtlCol="0">
            <a:spAutoFit/>
          </a:bodyPr>
          <a:lstStyle/>
          <a:p>
            <a:pPr algn="ctr" defTabSz="914400" fontAlgn="auto">
              <a:spcBef>
                <a:spcPts val="0"/>
              </a:spcBef>
              <a:spcAft>
                <a:spcPts val="0"/>
              </a:spcAft>
              <a:defRPr/>
            </a:pPr>
            <a:r>
              <a:rPr lang="es-ES_tradnl" sz="2700" kern="0">
                <a:solidFill>
                  <a:srgbClr val="FFFFFF"/>
                </a:solidFill>
                <a:latin typeface="CiscoSansTT" panose="020B0503020201020303" pitchFamily="34" charset="0"/>
                <a:cs typeface="CiscoSansTT" panose="020B0503020201020303" pitchFamily="34" charset="0"/>
              </a:rPr>
              <a:t>High </a:t>
            </a:r>
            <a:r>
              <a:rPr lang="es-ES_tradnl" sz="2700" kern="0" err="1">
                <a:solidFill>
                  <a:srgbClr val="FFFFFF"/>
                </a:solidFill>
                <a:latin typeface="CiscoSansTT" panose="020B0503020201020303" pitchFamily="34" charset="0"/>
                <a:cs typeface="CiscoSansTT" panose="020B0503020201020303" pitchFamily="34" charset="0"/>
              </a:rPr>
              <a:t>Level</a:t>
            </a:r>
            <a:r>
              <a:rPr lang="es-ES_tradnl" sz="2700" kern="0">
                <a:solidFill>
                  <a:srgbClr val="FFFFFF"/>
                </a:solidFill>
                <a:latin typeface="CiscoSansTT" panose="020B0503020201020303" pitchFamily="34" charset="0"/>
                <a:cs typeface="CiscoSansTT" panose="020B0503020201020303" pitchFamily="34" charset="0"/>
              </a:rPr>
              <a:t> </a:t>
            </a:r>
            <a:r>
              <a:rPr lang="es-ES_tradnl" sz="2700" kern="0" err="1">
                <a:solidFill>
                  <a:srgbClr val="FFFFFF"/>
                </a:solidFill>
                <a:latin typeface="CiscoSansTT" panose="020B0503020201020303" pitchFamily="34" charset="0"/>
                <a:cs typeface="CiscoSansTT" panose="020B0503020201020303" pitchFamily="34" charset="0"/>
              </a:rPr>
              <a:t>Design</a:t>
            </a:r>
            <a:r>
              <a:rPr lang="es-ES_tradnl" sz="2700" kern="0">
                <a:solidFill>
                  <a:srgbClr val="FFFFFF"/>
                </a:solidFill>
                <a:latin typeface="CiscoSansTT" panose="020B0503020201020303" pitchFamily="34" charset="0"/>
                <a:cs typeface="CiscoSansTT" panose="020B0503020201020303" pitchFamily="34" charset="0"/>
              </a:rPr>
              <a:t> </a:t>
            </a:r>
            <a:r>
              <a:rPr lang="es-ES_tradnl" sz="2700" kern="0" err="1">
                <a:solidFill>
                  <a:srgbClr val="FFFFFF"/>
                </a:solidFill>
                <a:latin typeface="CiscoSansTT" panose="020B0503020201020303" pitchFamily="34" charset="0"/>
                <a:cs typeface="CiscoSansTT" panose="020B0503020201020303" pitchFamily="34" charset="0"/>
              </a:rPr>
              <a:t>PoV</a:t>
            </a:r>
            <a:r>
              <a:rPr lang="es-ES_tradnl" b="1" kern="0">
                <a:solidFill>
                  <a:srgbClr val="FFFFFF"/>
                </a:solidFill>
                <a:latin typeface="+mj-lt"/>
              </a:rPr>
              <a:t>
</a:t>
            </a:r>
          </a:p>
        </p:txBody>
      </p:sp>
      <p:sp>
        <p:nvSpPr>
          <p:cNvPr id="80" name="Rectangle 79">
            <a:extLst>
              <a:ext uri="{FF2B5EF4-FFF2-40B4-BE49-F238E27FC236}">
                <a16:creationId xmlns:a16="http://schemas.microsoft.com/office/drawing/2014/main" id="{2A743EA7-87B0-D640-989B-01DB00D505BE}"/>
              </a:ext>
            </a:extLst>
          </p:cNvPr>
          <p:cNvSpPr/>
          <p:nvPr/>
        </p:nvSpPr>
        <p:spPr>
          <a:xfrm>
            <a:off x="637616" y="4415558"/>
            <a:ext cx="7749821" cy="307777"/>
          </a:xfrm>
          <a:prstGeom prst="rect">
            <a:avLst/>
          </a:prstGeom>
        </p:spPr>
        <p:txBody>
          <a:bodyPr wrap="square">
            <a:spAutoFit/>
          </a:bodyPr>
          <a:lstStyle/>
          <a:p>
            <a:pPr algn="ctr"/>
            <a:r>
              <a:rPr lang="en-CA" sz="1400">
                <a:solidFill>
                  <a:schemeClr val="bg1"/>
                </a:solidFill>
                <a:latin typeface="+mn-lt"/>
              </a:rPr>
              <a:t>Add link to the </a:t>
            </a:r>
            <a:r>
              <a:rPr lang="en-CA" sz="1400" err="1">
                <a:solidFill>
                  <a:schemeClr val="bg1"/>
                </a:solidFill>
                <a:latin typeface="+mn-lt"/>
              </a:rPr>
              <a:t>github</a:t>
            </a:r>
            <a:r>
              <a:rPr lang="en-CA" sz="1400">
                <a:solidFill>
                  <a:schemeClr val="bg1"/>
                </a:solidFill>
                <a:latin typeface="+mn-lt"/>
              </a:rPr>
              <a:t> repository </a:t>
            </a:r>
            <a:r>
              <a:rPr lang="en-CA" sz="1400" b="1">
                <a:solidFill>
                  <a:schemeClr val="bg1"/>
                </a:solidFill>
                <a:latin typeface="+mn-lt"/>
              </a:rPr>
              <a:t>[Portal Link]</a:t>
            </a:r>
            <a:endParaRPr lang="en-US" sz="1400" b="1">
              <a:solidFill>
                <a:schemeClr val="bg1"/>
              </a:solidFill>
              <a:latin typeface="+mn-lt"/>
            </a:endParaRPr>
          </a:p>
        </p:txBody>
      </p:sp>
      <p:pic>
        <p:nvPicPr>
          <p:cNvPr id="7" name="Picture 6">
            <a:extLst>
              <a:ext uri="{FF2B5EF4-FFF2-40B4-BE49-F238E27FC236}">
                <a16:creationId xmlns:a16="http://schemas.microsoft.com/office/drawing/2014/main" id="{42E15872-53A5-E54D-A25D-295EC01857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pic>
        <p:nvPicPr>
          <p:cNvPr id="2" name="Picture 1">
            <a:extLst>
              <a:ext uri="{FF2B5EF4-FFF2-40B4-BE49-F238E27FC236}">
                <a16:creationId xmlns:a16="http://schemas.microsoft.com/office/drawing/2014/main" id="{136D462F-ADED-0343-88D9-3D138FBE42D8}"/>
              </a:ext>
            </a:extLst>
          </p:cNvPr>
          <p:cNvPicPr>
            <a:picLocks noChangeAspect="1"/>
          </p:cNvPicPr>
          <p:nvPr/>
        </p:nvPicPr>
        <p:blipFill rotWithShape="1">
          <a:blip r:embed="rId4"/>
          <a:srcRect l="1441"/>
          <a:stretch/>
        </p:blipFill>
        <p:spPr>
          <a:xfrm>
            <a:off x="131736" y="993735"/>
            <a:ext cx="9012264" cy="3156030"/>
          </a:xfrm>
          <a:prstGeom prst="rect">
            <a:avLst/>
          </a:prstGeom>
        </p:spPr>
      </p:pic>
    </p:spTree>
    <p:extLst>
      <p:ext uri="{BB962C8B-B14F-4D97-AF65-F5344CB8AC3E}">
        <p14:creationId xmlns:p14="http://schemas.microsoft.com/office/powerpoint/2010/main" val="4156071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C243753-4773-3B48-B44D-735CE4902D4F}"/>
              </a:ext>
            </a:extLst>
          </p:cNvPr>
          <p:cNvPicPr>
            <a:picLocks noChangeAspect="1"/>
          </p:cNvPicPr>
          <p:nvPr/>
        </p:nvPicPr>
        <p:blipFill>
          <a:blip r:embed="rId3"/>
          <a:stretch>
            <a:fillRect/>
          </a:stretch>
        </p:blipFill>
        <p:spPr>
          <a:xfrm>
            <a:off x="516243" y="831444"/>
            <a:ext cx="7617417" cy="3992452"/>
          </a:xfrm>
          <a:prstGeom prst="rect">
            <a:avLst/>
          </a:prstGeom>
        </p:spPr>
      </p:pic>
      <p:sp>
        <p:nvSpPr>
          <p:cNvPr id="6" name="Rounded Rectangle 5">
            <a:extLst>
              <a:ext uri="{FF2B5EF4-FFF2-40B4-BE49-F238E27FC236}">
                <a16:creationId xmlns:a16="http://schemas.microsoft.com/office/drawing/2014/main" id="{4B00D695-6080-8F4E-A0D4-357ECB841252}"/>
              </a:ext>
            </a:extLst>
          </p:cNvPr>
          <p:cNvSpPr/>
          <p:nvPr/>
        </p:nvSpPr>
        <p:spPr>
          <a:xfrm rot="5400000">
            <a:off x="2659133" y="-3056184"/>
            <a:ext cx="617074" cy="7029803"/>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sz="1400" i="0" u="none" strike="noStrike" kern="1200" cap="none" spc="0" normalizeH="0" baseline="0">
              <a:ln>
                <a:noFill/>
              </a:ln>
              <a:solidFill>
                <a:schemeClr val="bg1"/>
              </a:solidFill>
              <a:effectLst/>
              <a:uLnTx/>
              <a:uFillTx/>
              <a:ea typeface="+mn-ea"/>
              <a:cs typeface="+mn-cs"/>
            </a:endParaRPr>
          </a:p>
        </p:txBody>
      </p:sp>
      <p:sp>
        <p:nvSpPr>
          <p:cNvPr id="7" name="TextBox 6">
            <a:extLst>
              <a:ext uri="{FF2B5EF4-FFF2-40B4-BE49-F238E27FC236}">
                <a16:creationId xmlns:a16="http://schemas.microsoft.com/office/drawing/2014/main" id="{005A3488-BDF7-284F-8C8F-374FDC189702}"/>
              </a:ext>
            </a:extLst>
          </p:cNvPr>
          <p:cNvSpPr txBox="1"/>
          <p:nvPr/>
        </p:nvSpPr>
        <p:spPr>
          <a:xfrm>
            <a:off x="450042" y="214369"/>
            <a:ext cx="3607078" cy="1477328"/>
          </a:xfrm>
          <a:prstGeom prst="rect">
            <a:avLst/>
          </a:prstGeom>
          <a:noFill/>
        </p:spPr>
        <p:txBody>
          <a:bodyPr wrap="none" rtlCol="0">
            <a:spAutoFit/>
          </a:bodyPr>
          <a:lstStyle/>
          <a:p>
            <a:pPr algn="ctr" defTabSz="914400" fontAlgn="auto">
              <a:spcBef>
                <a:spcPts val="0"/>
              </a:spcBef>
              <a:spcAft>
                <a:spcPts val="0"/>
              </a:spcAft>
              <a:defRPr/>
            </a:pPr>
            <a:r>
              <a:rPr lang="es-ES_tradnl" sz="2700" kern="0">
                <a:solidFill>
                  <a:srgbClr val="FFFFFF"/>
                </a:solidFill>
                <a:latin typeface="CiscoSansTT" panose="020B0503020201020303" pitchFamily="34" charset="0"/>
                <a:cs typeface="CiscoSansTT" panose="020B0503020201020303" pitchFamily="34" charset="0"/>
              </a:rPr>
              <a:t>Show GUI </a:t>
            </a:r>
            <a:r>
              <a:rPr lang="es-ES_tradnl" sz="2700" kern="0" err="1">
                <a:solidFill>
                  <a:srgbClr val="FFFFFF"/>
                </a:solidFill>
                <a:latin typeface="CiscoSansTT" panose="020B0503020201020303" pitchFamily="34" charset="0"/>
                <a:cs typeface="CiscoSansTT" panose="020B0503020201020303" pitchFamily="34" charset="0"/>
              </a:rPr>
              <a:t>or</a:t>
            </a:r>
            <a:r>
              <a:rPr lang="es-ES_tradnl" sz="2700" kern="0">
                <a:solidFill>
                  <a:srgbClr val="FFFFFF"/>
                </a:solidFill>
                <a:latin typeface="CiscoSansTT" panose="020B0503020201020303" pitchFamily="34" charset="0"/>
                <a:cs typeface="CiscoSansTT" panose="020B0503020201020303" pitchFamily="34" charset="0"/>
              </a:rPr>
              <a:t> </a:t>
            </a:r>
            <a:r>
              <a:rPr lang="es-ES_tradnl" sz="2700" kern="0" err="1">
                <a:solidFill>
                  <a:srgbClr val="FFFFFF"/>
                </a:solidFill>
                <a:latin typeface="CiscoSansTT" panose="020B0503020201020303" pitchFamily="34" charset="0"/>
                <a:cs typeface="CiscoSansTT" panose="020B0503020201020303" pitchFamily="34" charset="0"/>
              </a:rPr>
              <a:t>mockup</a:t>
            </a:r>
            <a:r>
              <a:rPr lang="es-ES_tradnl" sz="2700" kern="0">
                <a:solidFill>
                  <a:srgbClr val="FFFFFF"/>
                </a:solidFill>
                <a:latin typeface="CiscoSansTT" panose="020B0503020201020303" pitchFamily="34" charset="0"/>
                <a:cs typeface="CiscoSansTT" panose="020B0503020201020303" pitchFamily="34" charset="0"/>
              </a:rPr>
              <a:t>
</a:t>
            </a:r>
          </a:p>
          <a:p>
            <a:pPr algn="ctr" defTabSz="914400" fontAlgn="auto">
              <a:spcBef>
                <a:spcPts val="0"/>
              </a:spcBef>
              <a:spcAft>
                <a:spcPts val="0"/>
              </a:spcAft>
              <a:defRPr/>
            </a:pPr>
            <a:r>
              <a:rPr lang="es-ES_tradnl" b="1" kern="0">
                <a:solidFill>
                  <a:srgbClr val="FFFFFF"/>
                </a:solidFill>
                <a:latin typeface="+mj-lt"/>
              </a:rPr>
              <a:t>
</a:t>
            </a:r>
          </a:p>
        </p:txBody>
      </p:sp>
      <p:pic>
        <p:nvPicPr>
          <p:cNvPr id="8" name="Picture 7">
            <a:extLst>
              <a:ext uri="{FF2B5EF4-FFF2-40B4-BE49-F238E27FC236}">
                <a16:creationId xmlns:a16="http://schemas.microsoft.com/office/drawing/2014/main" id="{78ABDF37-F78B-874E-B7E5-E8365C9624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spTree>
    <p:extLst>
      <p:ext uri="{BB962C8B-B14F-4D97-AF65-F5344CB8AC3E}">
        <p14:creationId xmlns:p14="http://schemas.microsoft.com/office/powerpoint/2010/main" val="329668606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ounded Rectangle 9">
            <a:extLst>
              <a:ext uri="{FF2B5EF4-FFF2-40B4-BE49-F238E27FC236}">
                <a16:creationId xmlns:a16="http://schemas.microsoft.com/office/drawing/2014/main" id="{1CBAE5D5-0B64-3143-8BAB-EBDD4B40D3B3}"/>
              </a:ext>
            </a:extLst>
          </p:cNvPr>
          <p:cNvSpPr/>
          <p:nvPr/>
        </p:nvSpPr>
        <p:spPr>
          <a:xfrm rot="5400000">
            <a:off x="1525207" y="-1533310"/>
            <a:ext cx="560026" cy="4129498"/>
          </a:xfrm>
          <a:prstGeom prst="roundRect">
            <a:avLst>
              <a:gd name="adj" fmla="val 50000"/>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s-ES_tradnl" sz="1400" i="0" u="none" strike="noStrike" kern="1200" cap="none" spc="0" normalizeH="0" baseline="0" noProof="0">
              <a:ln>
                <a:noFill/>
              </a:ln>
              <a:solidFill>
                <a:schemeClr val="bg1"/>
              </a:solidFill>
              <a:effectLst/>
              <a:uLnTx/>
              <a:uFillTx/>
              <a:ea typeface="+mn-ea"/>
              <a:cs typeface="+mn-cs"/>
            </a:endParaRPr>
          </a:p>
        </p:txBody>
      </p:sp>
      <p:sp>
        <p:nvSpPr>
          <p:cNvPr id="12" name="TextBox 11">
            <a:extLst>
              <a:ext uri="{FF2B5EF4-FFF2-40B4-BE49-F238E27FC236}">
                <a16:creationId xmlns:a16="http://schemas.microsoft.com/office/drawing/2014/main" id="{E43D8E95-29B4-A14D-B29C-338724FC2C2B}"/>
              </a:ext>
            </a:extLst>
          </p:cNvPr>
          <p:cNvSpPr txBox="1"/>
          <p:nvPr/>
        </p:nvSpPr>
        <p:spPr>
          <a:xfrm>
            <a:off x="0" y="277523"/>
            <a:ext cx="3869969" cy="507831"/>
          </a:xfrm>
          <a:prstGeom prst="rect">
            <a:avLst/>
          </a:prstGeom>
          <a:noFill/>
        </p:spPr>
        <p:txBody>
          <a:bodyPr wrap="none" rtlCol="0">
            <a:spAutoFit/>
          </a:bodyPr>
          <a:lstStyle/>
          <a:p>
            <a:pPr algn="ctr" defTabSz="914400" fontAlgn="auto">
              <a:spcBef>
                <a:spcPts val="0"/>
              </a:spcBef>
              <a:spcAft>
                <a:spcPts val="0"/>
              </a:spcAft>
              <a:defRPr/>
            </a:pPr>
            <a:r>
              <a:rPr lang="es-ES_tradnl" sz="2700" kern="0">
                <a:solidFill>
                  <a:srgbClr val="FFFFFF"/>
                </a:solidFill>
                <a:latin typeface="CiscoSansTT" panose="020B0503020201020303" pitchFamily="34" charset="0"/>
                <a:cs typeface="CiscoSansTT" panose="020B0503020201020303" pitchFamily="34" charset="0"/>
              </a:rPr>
              <a:t>Tools (</a:t>
            </a:r>
            <a:r>
              <a:rPr lang="es-ES_tradnl" sz="2700" kern="0" err="1">
                <a:solidFill>
                  <a:srgbClr val="FFFFFF"/>
                </a:solidFill>
                <a:latin typeface="CiscoSansTT" panose="020B0503020201020303" pitchFamily="34" charset="0"/>
                <a:cs typeface="CiscoSansTT" panose="020B0503020201020303" pitchFamily="34" charset="0"/>
              </a:rPr>
              <a:t>products</a:t>
            </a:r>
            <a:r>
              <a:rPr lang="es-ES_tradnl" sz="2700" kern="0">
                <a:solidFill>
                  <a:srgbClr val="FFFFFF"/>
                </a:solidFill>
                <a:latin typeface="CiscoSansTT" panose="020B0503020201020303" pitchFamily="34" charset="0"/>
                <a:cs typeface="CiscoSansTT" panose="020B0503020201020303" pitchFamily="34" charset="0"/>
              </a:rPr>
              <a:t>) </a:t>
            </a:r>
            <a:r>
              <a:rPr lang="es-ES_tradnl" sz="2700" kern="0" err="1">
                <a:solidFill>
                  <a:srgbClr val="FFFFFF"/>
                </a:solidFill>
                <a:latin typeface="CiscoSansTT" panose="020B0503020201020303" pitchFamily="34" charset="0"/>
                <a:cs typeface="CiscoSansTT" panose="020B0503020201020303" pitchFamily="34" charset="0"/>
              </a:rPr>
              <a:t>Used</a:t>
            </a:r>
            <a:r>
              <a:rPr lang="es-ES_tradnl" sz="2700" kern="0">
                <a:solidFill>
                  <a:srgbClr val="FFFFFF"/>
                </a:solidFill>
                <a:latin typeface="CiscoSansTT" panose="020B0503020201020303" pitchFamily="34" charset="0"/>
                <a:cs typeface="CiscoSansTT" panose="020B0503020201020303" pitchFamily="34" charset="0"/>
              </a:rPr>
              <a:t> </a:t>
            </a:r>
            <a:endParaRPr lang="es-ES_tradnl" b="1" kern="0">
              <a:solidFill>
                <a:srgbClr val="FFFFFF"/>
              </a:solidFill>
              <a:latin typeface="+mj-lt"/>
            </a:endParaRPr>
          </a:p>
        </p:txBody>
      </p:sp>
      <p:sp>
        <p:nvSpPr>
          <p:cNvPr id="16" name="TextBox 15">
            <a:extLst>
              <a:ext uri="{FF2B5EF4-FFF2-40B4-BE49-F238E27FC236}">
                <a16:creationId xmlns:a16="http://schemas.microsoft.com/office/drawing/2014/main" id="{7CF32345-DB70-6A42-ADD1-7F11FD1C4F90}"/>
              </a:ext>
            </a:extLst>
          </p:cNvPr>
          <p:cNvSpPr txBox="1"/>
          <p:nvPr/>
        </p:nvSpPr>
        <p:spPr>
          <a:xfrm>
            <a:off x="732264" y="1707963"/>
            <a:ext cx="8069765" cy="759695"/>
          </a:xfrm>
          <a:prstGeom prst="rect">
            <a:avLst/>
          </a:prstGeom>
          <a:noFill/>
        </p:spPr>
        <p:txBody>
          <a:bodyPr wrap="square" rtlCol="0">
            <a:spAutoFit/>
          </a:bodyPr>
          <a:lstStyle/>
          <a:p>
            <a:pPr defTabSz="684213">
              <a:lnSpc>
                <a:spcPct val="95000"/>
              </a:lnSpc>
              <a:spcBef>
                <a:spcPts val="1075"/>
              </a:spcBef>
              <a:buClr>
                <a:schemeClr val="tx2"/>
              </a:buClr>
              <a:buSzPct val="90000"/>
            </a:pPr>
            <a:r>
              <a:rPr lang="en-US" dirty="0">
                <a:solidFill>
                  <a:schemeClr val="bg1"/>
                </a:solidFill>
              </a:rPr>
              <a:t>[Portal] - List of products and tools used in project:</a:t>
            </a:r>
          </a:p>
          <a:p>
            <a:pPr defTabSz="684213">
              <a:lnSpc>
                <a:spcPct val="95000"/>
              </a:lnSpc>
              <a:spcBef>
                <a:spcPts val="1075"/>
              </a:spcBef>
              <a:buClr>
                <a:schemeClr val="tx2"/>
              </a:buClr>
              <a:buSzPct val="90000"/>
            </a:pPr>
            <a:r>
              <a:rPr lang="en-US" dirty="0">
                <a:solidFill>
                  <a:schemeClr val="bg1"/>
                </a:solidFill>
              </a:rPr>
              <a:t>Tools and Products:  Python, Flask, Docker/</a:t>
            </a:r>
            <a:r>
              <a:rPr lang="en-US" dirty="0" err="1">
                <a:solidFill>
                  <a:schemeClr val="bg1"/>
                </a:solidFill>
              </a:rPr>
              <a:t>Podman</a:t>
            </a:r>
            <a:r>
              <a:rPr lang="en-US" dirty="0">
                <a:solidFill>
                  <a:schemeClr val="bg1"/>
                </a:solidFill>
              </a:rPr>
              <a:t>, unicorn, </a:t>
            </a:r>
            <a:r>
              <a:rPr lang="en-US" dirty="0" err="1">
                <a:solidFill>
                  <a:schemeClr val="bg1"/>
                </a:solidFill>
              </a:rPr>
              <a:t>wsgi</a:t>
            </a:r>
            <a:r>
              <a:rPr lang="en-US" dirty="0">
                <a:solidFill>
                  <a:schemeClr val="bg1"/>
                </a:solidFill>
              </a:rPr>
              <a:t>, </a:t>
            </a:r>
            <a:r>
              <a:rPr lang="en-US" dirty="0" err="1">
                <a:solidFill>
                  <a:schemeClr val="bg1"/>
                </a:solidFill>
              </a:rPr>
              <a:t>openssl</a:t>
            </a:r>
            <a:endParaRPr lang="en-US" dirty="0">
              <a:solidFill>
                <a:schemeClr val="bg1"/>
              </a:solidFill>
            </a:endParaRPr>
          </a:p>
        </p:txBody>
      </p:sp>
      <p:pic>
        <p:nvPicPr>
          <p:cNvPr id="7" name="Picture 6">
            <a:extLst>
              <a:ext uri="{FF2B5EF4-FFF2-40B4-BE49-F238E27FC236}">
                <a16:creationId xmlns:a16="http://schemas.microsoft.com/office/drawing/2014/main" id="{F152F803-2290-DD47-8EF7-07B8E5C56B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314" y="4586068"/>
            <a:ext cx="1766728" cy="377200"/>
          </a:xfrm>
          <a:prstGeom prst="rect">
            <a:avLst/>
          </a:prstGeom>
        </p:spPr>
      </p:pic>
    </p:spTree>
    <p:extLst>
      <p:ext uri="{BB962C8B-B14F-4D97-AF65-F5344CB8AC3E}">
        <p14:creationId xmlns:p14="http://schemas.microsoft.com/office/powerpoint/2010/main" val="402960004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0692355-C96D-1040-A108-461C6CC01329}"/>
              </a:ext>
            </a:extLst>
          </p:cNvPr>
          <p:cNvSpPr txBox="1"/>
          <p:nvPr/>
        </p:nvSpPr>
        <p:spPr>
          <a:xfrm>
            <a:off x="5137775" y="825190"/>
            <a:ext cx="4006225" cy="2862322"/>
          </a:xfrm>
          <a:prstGeom prst="rect">
            <a:avLst/>
          </a:prstGeom>
          <a:noFill/>
        </p:spPr>
        <p:txBody>
          <a:bodyPr wrap="none" rtlCol="0">
            <a:spAutoFit/>
          </a:bodyPr>
          <a:lstStyle/>
          <a:p>
            <a:r>
              <a:rPr lang="en-US">
                <a:solidFill>
                  <a:schemeClr val="bg1"/>
                </a:solidFill>
                <a:latin typeface="+mn-lt"/>
              </a:rPr>
              <a:t>Check out the GVE </a:t>
            </a:r>
            <a:r>
              <a:rPr lang="en-US" err="1">
                <a:solidFill>
                  <a:schemeClr val="bg1"/>
                </a:solidFill>
                <a:latin typeface="+mn-lt"/>
              </a:rPr>
              <a:t>Devnet</a:t>
            </a:r>
            <a:r>
              <a:rPr lang="en-US">
                <a:solidFill>
                  <a:schemeClr val="bg1"/>
                </a:solidFill>
                <a:latin typeface="+mn-lt"/>
              </a:rPr>
              <a:t> team @</a:t>
            </a:r>
          </a:p>
          <a:p>
            <a:endParaRPr lang="en-US">
              <a:solidFill>
                <a:schemeClr val="bg1"/>
              </a:solidFill>
              <a:latin typeface="+mn-lt"/>
            </a:endParaRPr>
          </a:p>
          <a:p>
            <a:r>
              <a:rPr lang="en-CA">
                <a:hlinkClick r:id="rId2"/>
              </a:rPr>
              <a:t>https://gve-devnet.cisco.com/</a:t>
            </a:r>
            <a:endParaRPr lang="en-CA"/>
          </a:p>
          <a:p>
            <a:endParaRPr lang="en-CA">
              <a:latin typeface="+mn-lt"/>
            </a:endParaRPr>
          </a:p>
          <a:p>
            <a:endParaRPr lang="en-CA">
              <a:latin typeface="+mn-lt"/>
            </a:endParaRPr>
          </a:p>
          <a:p>
            <a:endParaRPr lang="en-CA">
              <a:latin typeface="+mn-lt"/>
            </a:endParaRPr>
          </a:p>
          <a:p>
            <a:endParaRPr lang="en-CA">
              <a:latin typeface="+mn-lt"/>
            </a:endParaRPr>
          </a:p>
          <a:p>
            <a:r>
              <a:rPr lang="en-CA">
                <a:solidFill>
                  <a:schemeClr val="bg1"/>
                </a:solidFill>
                <a:latin typeface="+mn-lt"/>
              </a:rPr>
              <a:t>Open a GVE case @</a:t>
            </a:r>
          </a:p>
          <a:p>
            <a:endParaRPr lang="en-CA">
              <a:latin typeface="+mn-lt"/>
            </a:endParaRPr>
          </a:p>
          <a:p>
            <a:r>
              <a:rPr lang="en-CA">
                <a:hlinkClick r:id="rId3"/>
              </a:rPr>
              <a:t>https://cep.cloudapps.cisco.com/case</a:t>
            </a:r>
            <a:endParaRPr lang="en-CA">
              <a:latin typeface="+mn-lt"/>
            </a:endParaRPr>
          </a:p>
        </p:txBody>
      </p:sp>
      <p:pic>
        <p:nvPicPr>
          <p:cNvPr id="7" name="Picture 6">
            <a:extLst>
              <a:ext uri="{FF2B5EF4-FFF2-40B4-BE49-F238E27FC236}">
                <a16:creationId xmlns:a16="http://schemas.microsoft.com/office/drawing/2014/main" id="{F6E565A1-5514-A04B-AE1F-3D1D7C2AA8FD}"/>
              </a:ext>
            </a:extLst>
          </p:cNvPr>
          <p:cNvPicPr>
            <a:picLocks noChangeAspect="1"/>
          </p:cNvPicPr>
          <p:nvPr/>
        </p:nvPicPr>
        <p:blipFill>
          <a:blip r:embed="rId4"/>
          <a:stretch>
            <a:fillRect/>
          </a:stretch>
        </p:blipFill>
        <p:spPr>
          <a:xfrm>
            <a:off x="0" y="1263928"/>
            <a:ext cx="4436757" cy="2423584"/>
          </a:xfrm>
          <a:prstGeom prst="rect">
            <a:avLst/>
          </a:prstGeom>
        </p:spPr>
      </p:pic>
    </p:spTree>
    <p:extLst>
      <p:ext uri="{BB962C8B-B14F-4D97-AF65-F5344CB8AC3E}">
        <p14:creationId xmlns:p14="http://schemas.microsoft.com/office/powerpoint/2010/main" val="34279043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1"/>
  <p:tag name="MMPROD_UIDATA" val="&lt;database version=&quot;11.0&quot;&gt;&lt;object type=&quot;1&quot; unique_id=&quot;10001&quot;&gt;&lt;object type=&quot;2&quot; unique_id=&quot;10002&quot;&gt;&lt;object type=&quot;3&quot; unique_id=&quot;184153&quot;&gt;&lt;property id=&quot;20148&quot; value=&quot;5&quot;/&gt;&lt;property id=&quot;20300&quot; value=&quot;Slide 6 - &amp;quot;Use this slide for transitions&amp;quot;&quot;/&gt;&lt;property id=&quot;20307&quot; value=&quot;257&quot;/&gt;&lt;/object&gt;&lt;object type=&quot;3&quot; unique_id=&quot;184154&quot;&gt;&lt;property id=&quot;20148&quot; value=&quot;5&quot;/&gt;&lt;property id=&quot;20300&quot; value=&quot;Slide 25 - &amp;quot;Color palette&amp;quot;&quot;/&gt;&lt;property id=&quot;20307&quot; value=&quot;258&quot;/&gt;&lt;/object&gt;&lt;object type=&quot;3&quot; unique_id=&quot;184155&quot;&gt;&lt;property id=&quot;20148&quot; value=&quot;5&quot;/&gt;&lt;property id=&quot;20300&quot; value=&quot;Slide 13 - &amp;quot;Two-column layout&amp;quot;&quot;/&gt;&lt;property id=&quot;20307&quot; value=&quot;259&quot;/&gt;&lt;/object&gt;&lt;object type=&quot;3&quot; unique_id=&quot;184156&quot;&gt;&lt;property id=&quot;20148&quot; value=&quot;5&quot;/&gt;&lt;property id=&quot;20300&quot; value=&quot;Slide 19 - &amp;quot;This is a sample headline&amp;quot;&quot;/&gt;&lt;property id=&quot;20307&quot; value=&quot;260&quot;/&gt;&lt;/object&gt;&lt;object type=&quot;3&quot; unique_id=&quot;184157&quot;&gt;&lt;property id=&quot;20148&quot; value=&quot;5&quot;/&gt;&lt;property id=&quot;20300&quot; value=&quot;Slide 20 - &amp;quot;Slide title&amp;quot;&quot;/&gt;&lt;property id=&quot;20307&quot; value=&quot;261&quot;/&gt;&lt;/object&gt;&lt;object type=&quot;3&quot; unique_id=&quot;184158&quot;&gt;&lt;property id=&quot;20148&quot; value=&quot;5&quot;/&gt;&lt;property id=&quot;20300&quot; value=&quot;Slide 10 - &amp;quot;This is a sample headline&amp;quot;&quot;/&gt;&lt;property id=&quot;20307&quot; value=&quot;262&quot;/&gt;&lt;/object&gt;&lt;object type=&quot;3&quot; unique_id=&quot;184159&quot;&gt;&lt;property id=&quot;20148&quot; value=&quot;5&quot;/&gt;&lt;property id=&quot;20300&quot; value=&quot;Slide 11 - &amp;quot;This is a sample headline&amp;quot;&quot;/&gt;&lt;property id=&quot;20307&quot; value=&quot;263&quot;/&gt;&lt;/object&gt;&lt;object type=&quot;3&quot; unique_id=&quot;184160&quot;&gt;&lt;property id=&quot;20148&quot; value=&quot;5&quot;/&gt;&lt;property id=&quot;20300&quot; value=&quot;Slide 12 - &amp;quot;This is a sample headline&amp;quot;&quot;/&gt;&lt;property id=&quot;20307&quot; value=&quot;264&quot;/&gt;&lt;/object&gt;&lt;object type=&quot;3&quot; unique_id=&quot;184161&quot;&gt;&lt;property id=&quot;20148&quot; value=&quot;5&quot;/&gt;&lt;property id=&quot;20300&quot; value=&quot;Slide 14 - &amp;quot;This is a sample headline&amp;quot;&quot;/&gt;&lt;property id=&quot;20307&quot; value=&quot;265&quot;/&gt;&lt;/object&gt;&lt;object type=&quot;3&quot; unique_id=&quot;184162&quot;&gt;&lt;property id=&quot;20148&quot; value=&quot;5&quot;/&gt;&lt;property id=&quot;20300&quot; value=&quot;Slide 15 - &amp;quot;This is a sample headline&amp;quot;&quot;/&gt;&lt;property id=&quot;20307&quot; value=&quot;266&quot;/&gt;&lt;/object&gt;&lt;object type=&quot;3&quot; unique_id=&quot;184163&quot;&gt;&lt;property id=&quot;20148&quot; value=&quot;5&quot;/&gt;&lt;property id=&quot;20300&quot; value=&quot;Slide 16 - &amp;quot;This is a sample headline&amp;quot;&quot;/&gt;&lt;property id=&quot;20307&quot; value=&quot;267&quot;/&gt;&lt;/object&gt;&lt;object type=&quot;3&quot; unique_id=&quot;184164&quot;&gt;&lt;property id=&quot;20148&quot; value=&quot;5&quot;/&gt;&lt;property id=&quot;20300&quot; value=&quot;Slide 21 - &amp;quot;Use this layout when pairing words with a picture.&amp;quot;&quot;/&gt;&lt;property id=&quot;20307&quot; value=&quot;268&quot;/&gt;&lt;/object&gt;&lt;object type=&quot;3&quot; unique_id=&quot;184165&quot;&gt;&lt;property id=&quot;20148&quot; value=&quot;5&quot;/&gt;&lt;property id=&quot;20300&quot; value=&quot;Slide 22 - &amp;quot;Use this layout when pairing words with a picture.&amp;quot;&quot;/&gt;&lt;property id=&quot;20307&quot; value=&quot;269&quot;/&gt;&lt;/object&gt;&lt;object type=&quot;3&quot; unique_id=&quot;184166&quot;&gt;&lt;property id=&quot;20148&quot; value=&quot;5&quot;/&gt;&lt;property id=&quot;20300&quot; value=&quot;Slide 23&quot;/&gt;&lt;property id=&quot;20307&quot; value=&quot;270&quot;/&gt;&lt;/object&gt;&lt;object type=&quot;3&quot; unique_id=&quot;198815&quot;&gt;&lt;property id=&quot;20148&quot; value=&quot;5&quot;/&gt;&lt;property id=&quot;20300&quot; value=&quot;Slide 24 - &amp;quot;Best practices&amp;quot;&quot;/&gt;&lt;property id=&quot;20307&quot; value=&quot;286&quot;/&gt;&lt;/object&gt;&lt;object type=&quot;3&quot; unique_id=&quot;198816&quot;&gt;&lt;property id=&quot;20148&quot; value=&quot;5&quot;/&gt;&lt;property id=&quot;20300&quot; value=&quot;Slide 26 - &amp;quot;Only use the themes provided&amp;quot;&quot;/&gt;&lt;property id=&quot;20307&quot; value=&quot;287&quot;/&gt;&lt;/object&gt;&lt;object type=&quot;3&quot; unique_id=&quot;198998&quot;&gt;&lt;property id=&quot;20148&quot; value=&quot;5&quot;/&gt;&lt;property id=&quot;20300&quot; value=&quot;Slide 27 - &amp;quot;Seven tips for better presentations&amp;quot;&quot;/&gt;&lt;property id=&quot;20307&quot; value=&quot;288&quot;/&gt;&lt;/object&gt;&lt;object type=&quot;3&quot; unique_id=&quot;199061&quot;&gt;&lt;property id=&quot;20148&quot; value=&quot;5&quot;/&gt;&lt;property id=&quot;20300&quot; value=&quot;Slide 1 - &amp;quot;Please read&amp;quot;&quot;/&gt;&lt;property id=&quot;20307&quot; value=&quot;303&quot;/&gt;&lt;/object&gt;&lt;object type=&quot;3&quot; unique_id=&quot;199062&quot;&gt;&lt;property id=&quot;20148&quot; value=&quot;5&quot;/&gt;&lt;property id=&quot;20300&quot; value=&quot;Slide 2 - &amp;quot;Everyone is responsible  for security&amp;quot;&quot;/&gt;&lt;property id=&quot;20307&quot; value=&quot;443&quot;/&gt;&lt;/object&gt;&lt;object type=&quot;3&quot; unique_id=&quot;199063&quot;&gt;&lt;property id=&quot;20148&quot; value=&quot;5&quot;/&gt;&lt;property id=&quot;20300&quot; value=&quot;Slide 3 - &amp;quot;Please read&amp;quot;&quot;/&gt;&lt;property id=&quot;20307&quot; value=&quot;444&quot;/&gt;&lt;/object&gt;&lt;object type=&quot;3&quot; unique_id=&quot;199064&quot;&gt;&lt;property id=&quot;20148&quot; value=&quot;5&quot;/&gt;&lt;property id=&quot;20300&quot; value=&quot;Slide 4 - &amp;quot;Color themes&amp;quot;&quot;/&gt;&lt;property id=&quot;20307&quot; value=&quot;445&quot;/&gt;&lt;/object&gt;&lt;object type=&quot;3&quot; unique_id=&quot;199065&quot;&gt;&lt;property id=&quot;20148&quot; value=&quot;5&quot;/&gt;&lt;property id=&quot;20300&quot; value=&quot;Slide 5 - &amp;quot;Presentation Title Goes Here&amp;quot;&quot;/&gt;&lt;property id=&quot;20307&quot; value=&quot;256&quot;/&gt;&lt;/object&gt;&lt;object type=&quot;3&quot; unique_id=&quot;199066&quot;&gt;&lt;property id=&quot;20148&quot; value=&quot;5&quot;/&gt;&lt;property id=&quot;20300&quot; value=&quot;Slide 7 - &amp;quot;Use this slide for transitions&amp;quot;&quot;/&gt;&lt;property id=&quot;20307&quot; value=&quot;302&quot;/&gt;&lt;/object&gt;&lt;object type=&quot;3&quot; unique_id=&quot;199067&quot;&gt;&lt;property id=&quot;20148&quot; value=&quot;5&quot;/&gt;&lt;property id=&quot;20300&quot; value=&quot;Slide 8 - &amp;quot;“Design is the silent  ambassador of your brand.”&amp;quot;&quot;/&gt;&lt;property id=&quot;20307&quot; value=&quot;293&quot;/&gt;&lt;/object&gt;&lt;object type=&quot;3&quot; unique_id=&quot;199068&quot;&gt;&lt;property id=&quot;20148&quot; value=&quot;5&quot;/&gt;&lt;property id=&quot;20300&quot; value=&quot;Slide 9 - &amp;quot;“Design is the silent  ambassador of your brand.”&amp;quot;&quot;/&gt;&lt;property id=&quot;20307&quot; value=&quot;301&quot;/&gt;&lt;/object&gt;&lt;object type=&quot;3&quot; unique_id=&quot;199069&quot;&gt;&lt;property id=&quot;20148&quot; value=&quot;5&quot;/&gt;&lt;property id=&quot;20300&quot; value=&quot;Slide 17 - &amp;quot;Bar charts&amp;quot;&quot;/&gt;&lt;property id=&quot;20307&quot; value=&quot;298&quot;/&gt;&lt;/object&gt;&lt;object type=&quot;3&quot; unique_id=&quot;199070&quot;&gt;&lt;property id=&quot;20148&quot; value=&quot;5&quot;/&gt;&lt;property id=&quot;20300&quot; value=&quot;Slide 18 - &amp;quot;Line charts&amp;quot;&quot;/&gt;&lt;property id=&quot;20307&quot; value=&quot;300&quot;/&gt;&lt;/object&gt;&lt;object type=&quot;3&quot; unique_id=&quot;199071&quot;&gt;&lt;property id=&quot;20148&quot; value=&quot;5&quot;/&gt;&lt;property id=&quot;20300&quot; value=&quot;Slide 28&quot;/&gt;&lt;property id=&quot;20307&quot; value=&quot;290&quot;/&gt;&lt;/object&gt;&lt;/object&gt;&lt;object type=&quot;8&quot; unique_id=&quot;10268&quot;&gt;&lt;/object&gt;&lt;/object&gt;&lt;/database&gt;"/>
  <p:tag name="SECTOMILLISECCONVERTED" val="1"/>
</p:tagLst>
</file>

<file path=ppt/theme/theme1.xml><?xml version="1.0" encoding="utf-8"?>
<a:theme xmlns:a="http://schemas.openxmlformats.org/drawingml/2006/main" name="Blue theme 2015 16x9">
  <a:themeElements>
    <a:clrScheme name="Cisco White Template Colors_FINAL">
      <a:dk1>
        <a:srgbClr val="282828"/>
      </a:dk1>
      <a:lt1>
        <a:srgbClr val="005073"/>
      </a:lt1>
      <a:dk2>
        <a:srgbClr val="005073"/>
      </a:dk2>
      <a:lt2>
        <a:srgbClr val="FFFFFF"/>
      </a:lt2>
      <a:accent1>
        <a:srgbClr val="00BCEB"/>
      </a:accent1>
      <a:accent2>
        <a:srgbClr val="6EBE4A"/>
      </a:accent2>
      <a:accent3>
        <a:srgbClr val="005073"/>
      </a:accent3>
      <a:accent4>
        <a:srgbClr val="676767"/>
      </a:accent4>
      <a:accent5>
        <a:srgbClr val="FBAB18"/>
      </a:accent5>
      <a:accent6>
        <a:srgbClr val="E3241B"/>
      </a:accent6>
      <a:hlink>
        <a:srgbClr val="00BCEB"/>
      </a:hlink>
      <a:folHlink>
        <a:srgbClr val="005073"/>
      </a:folHlink>
    </a:clrScheme>
    <a:fontScheme name="CiscoSans True Type">
      <a:majorFont>
        <a:latin typeface="CiscoSansTT ExtraLight"/>
        <a:ea typeface=""/>
        <a:cs typeface=""/>
      </a:majorFont>
      <a:minorFont>
        <a:latin typeface="CiscoSansTT Extra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smtClean="0">
            <a:latin typeface="+mn-lt"/>
          </a:defRPr>
        </a:defPPr>
      </a:lstStyle>
    </a:txDef>
  </a:objectDefaults>
  <a:extraClrSchemeLst/>
  <a:extLst>
    <a:ext uri="{05A4C25C-085E-4340-85A3-A5531E510DB2}">
      <thm15:themeFamily xmlns:thm15="http://schemas.microsoft.com/office/thememl/2012/main" name="SWPoV_ppt_Templatev2" id="{239DE1A4-8C35-F145-826D-AFFCD5DCF97B}" vid="{1EA9B85D-4F2C-6640-AD5C-0BF3466964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99C3734CCCED4CAA0F01E28189E4BA" ma:contentTypeVersion="11" ma:contentTypeDescription="Create a new document." ma:contentTypeScope="" ma:versionID="c004ba18e9f59005887da688197793af">
  <xsd:schema xmlns:xsd="http://www.w3.org/2001/XMLSchema" xmlns:xs="http://www.w3.org/2001/XMLSchema" xmlns:p="http://schemas.microsoft.com/office/2006/metadata/properties" xmlns:ns2="76d23194-bb08-4a48-80a1-9b4c7a99bce8" xmlns:ns3="0f7d2aaa-4e66-42df-8a60-7f70dbb18ce3" targetNamespace="http://schemas.microsoft.com/office/2006/metadata/properties" ma:root="true" ma:fieldsID="ec62ebe74248e5fbee6b0c470581ff31" ns2:_="" ns3:_="">
    <xsd:import namespace="76d23194-bb08-4a48-80a1-9b4c7a99bce8"/>
    <xsd:import namespace="0f7d2aaa-4e66-42df-8a60-7f70dbb18ce3"/>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d23194-bb08-4a48-80a1-9b4c7a99bc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f7d2aaa-4e66-42df-8a60-7f70dbb18ce3"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35A4DD7-0939-42B3-A910-295A5CE7374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d23194-bb08-4a48-80a1-9b4c7a99bce8"/>
    <ds:schemaRef ds:uri="0f7d2aaa-4e66-42df-8a60-7f70dbb18ce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AF0D7C-FDCF-48CE-BD51-97985D670B78}">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FE07A531-BAE9-408B-9F03-D932114F809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Blue theme 2015 16x9</Template>
  <TotalTime>1392</TotalTime>
  <Words>1110</Words>
  <Application>Microsoft Macintosh PowerPoint</Application>
  <PresentationFormat>On-screen Show (16:9)</PresentationFormat>
  <Paragraphs>138</Paragraphs>
  <Slides>9</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CiscoSansTT</vt:lpstr>
      <vt:lpstr>CiscoSansTT ExtraLight</vt:lpstr>
      <vt:lpstr>Blue theme 2015 16x9</vt:lpstr>
      <vt:lpstr>Meraki SSID Dashboard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Case PoV</dc:title>
  <dc:creator>Mariya Andonova (mandonov)</dc:creator>
  <cp:lastModifiedBy>Charles Llewellyn (chllewel)</cp:lastModifiedBy>
  <cp:revision>7</cp:revision>
  <cp:lastPrinted>2016-04-29T20:31:14Z</cp:lastPrinted>
  <dcterms:created xsi:type="dcterms:W3CDTF">2019-06-10T07:47:01Z</dcterms:created>
  <dcterms:modified xsi:type="dcterms:W3CDTF">2021-09-23T19:31:53Z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0x0101003999C3734CCCED4CAA0F01E28189E4BA</vt:lpwstr>
  </property>
</Properties>
</file>

<file path=docProps/thumbnail.jpeg>
</file>